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5"/>
  </p:sldMasterIdLst>
  <p:notesMasterIdLst>
    <p:notesMasterId r:id="rId15"/>
  </p:notesMasterIdLst>
  <p:handoutMasterIdLst>
    <p:handoutMasterId r:id="rId16"/>
  </p:handoutMasterIdLst>
  <p:sldIdLst>
    <p:sldId id="269" r:id="rId6"/>
    <p:sldId id="1001" r:id="rId7"/>
    <p:sldId id="1005" r:id="rId8"/>
    <p:sldId id="1050" r:id="rId9"/>
    <p:sldId id="1052" r:id="rId10"/>
    <p:sldId id="997" r:id="rId11"/>
    <p:sldId id="1010" r:id="rId12"/>
    <p:sldId id="1051" r:id="rId13"/>
    <p:sldId id="1053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9" userDrawn="1">
          <p15:clr>
            <a:srgbClr val="A4A3A4"/>
          </p15:clr>
        </p15:guide>
        <p15:guide id="2" pos="25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Aurélie Picque" initials="AP" lastIdx="8" clrIdx="6">
    <p:extLst>
      <p:ext uri="{19B8F6BF-5375-455C-9EA6-DF929625EA0E}">
        <p15:presenceInfo xmlns:p15="http://schemas.microsoft.com/office/powerpoint/2012/main" userId="S::ap@parimage.fr::9bb3731b-1eb8-472b-80eb-767e8d40ca22" providerId="AD"/>
      </p:ext>
    </p:extLst>
  </p:cmAuthor>
  <p:cmAuthor id="1" name="Anne DESCOS" initials="AD" lastIdx="9" clrIdx="0">
    <p:extLst>
      <p:ext uri="{19B8F6BF-5375-455C-9EA6-DF929625EA0E}">
        <p15:presenceInfo xmlns:p15="http://schemas.microsoft.com/office/powerpoint/2012/main" userId="S::anne.descos@iledefrancemobilites.onmicrosoft.com::a4564959-0c4c-4bf1-9a8e-d68c8f8a1206" providerId="AD"/>
      </p:ext>
    </p:extLst>
  </p:cmAuthor>
  <p:cmAuthor id="8" name="Simon Bleau" initials="SB" lastIdx="2" clrIdx="7">
    <p:extLst>
      <p:ext uri="{19B8F6BF-5375-455C-9EA6-DF929625EA0E}">
        <p15:presenceInfo xmlns:p15="http://schemas.microsoft.com/office/powerpoint/2012/main" userId="Simon Bleau" providerId="None"/>
      </p:ext>
    </p:extLst>
  </p:cmAuthor>
  <p:cmAuthor id="2" name="Arnaud LIGIER" initials="AL" lastIdx="3" clrIdx="1">
    <p:extLst>
      <p:ext uri="{19B8F6BF-5375-455C-9EA6-DF929625EA0E}">
        <p15:presenceInfo xmlns:p15="http://schemas.microsoft.com/office/powerpoint/2012/main" userId="S::Arnaud.ligier@iledefrancemobilites.onmicrosoft.com::8b8e1770-6a1a-4f63-b9c6-d8d2c94a8b2f" providerId="AD"/>
      </p:ext>
    </p:extLst>
  </p:cmAuthor>
  <p:cmAuthor id="3" name="Arnaud LIGIER" initials="AL [2]" lastIdx="150" clrIdx="2">
    <p:extLst>
      <p:ext uri="{19B8F6BF-5375-455C-9EA6-DF929625EA0E}">
        <p15:presenceInfo xmlns:p15="http://schemas.microsoft.com/office/powerpoint/2012/main" userId="S::Arnaud.ligier@iledefrance-mobilites.fr::6ec22145-5b32-4da3-932c-c9927474c537" providerId="AD"/>
      </p:ext>
    </p:extLst>
  </p:cmAuthor>
  <p:cmAuthor id="4" name="Melanie GAZENGEL" initials="MG" lastIdx="46" clrIdx="3">
    <p:extLst>
      <p:ext uri="{19B8F6BF-5375-455C-9EA6-DF929625EA0E}">
        <p15:presenceInfo xmlns:p15="http://schemas.microsoft.com/office/powerpoint/2012/main" userId="S::Melanie.gazengel@iledefrance-mobilites.fr::a2f4eb84-c691-4662-ac90-179a789e8783" providerId="AD"/>
      </p:ext>
    </p:extLst>
  </p:cmAuthor>
  <p:cmAuthor id="5" name="Anne DESCOS" initials="AD [2]" lastIdx="17" clrIdx="4">
    <p:extLst>
      <p:ext uri="{19B8F6BF-5375-455C-9EA6-DF929625EA0E}">
        <p15:presenceInfo xmlns:p15="http://schemas.microsoft.com/office/powerpoint/2012/main" userId="S::anne.descos@iledefrance-mobilites.fr::2425c9a6-1592-4649-9978-81f0cf4c5a4b" providerId="AD"/>
      </p:ext>
    </p:extLst>
  </p:cmAuthor>
  <p:cmAuthor id="6" name="Sandrine ARTIS" initials="SA" lastIdx="38" clrIdx="5">
    <p:extLst>
      <p:ext uri="{19B8F6BF-5375-455C-9EA6-DF929625EA0E}">
        <p15:presenceInfo xmlns:p15="http://schemas.microsoft.com/office/powerpoint/2012/main" userId="S::sandrine.artis@iledefrance-mobilites.fr::88ec76a3-e393-4db1-bc55-a9cf183692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303B"/>
    <a:srgbClr val="FDD602"/>
    <a:srgbClr val="50586A"/>
    <a:srgbClr val="865D1F"/>
    <a:srgbClr val="F6A591"/>
    <a:srgbClr val="C6CCD0"/>
    <a:srgbClr val="009EE3"/>
    <a:srgbClr val="939698"/>
    <a:srgbClr val="FFDE24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667" autoAdjust="0"/>
    <p:restoredTop sz="93792" autoAdjust="0"/>
  </p:normalViewPr>
  <p:slideViewPr>
    <p:cSldViewPr snapToGrid="0" showGuides="1">
      <p:cViewPr varScale="1">
        <p:scale>
          <a:sx n="81" d="100"/>
          <a:sy n="81" d="100"/>
        </p:scale>
        <p:origin x="102" y="516"/>
      </p:cViewPr>
      <p:guideLst>
        <p:guide orient="horz" pos="1139"/>
        <p:guide pos="25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on Bleau" userId="83f6dfab-1690-49ad-93b7-fb3520e4ab34" providerId="ADAL" clId="{ADF6E4B0-7081-41FE-9A80-2B054F12BE69}"/>
    <pc:docChg chg="undo custSel addSld delSld modSld sldOrd addSection delSection modSection">
      <pc:chgData name="Simon Bleau" userId="83f6dfab-1690-49ad-93b7-fb3520e4ab34" providerId="ADAL" clId="{ADF6E4B0-7081-41FE-9A80-2B054F12BE69}" dt="2022-01-20T08:27:07.760" v="2051" actId="2696"/>
      <pc:docMkLst>
        <pc:docMk/>
      </pc:docMkLst>
      <pc:sldChg chg="addSp delSp modSp mod">
        <pc:chgData name="Simon Bleau" userId="83f6dfab-1690-49ad-93b7-fb3520e4ab34" providerId="ADAL" clId="{ADF6E4B0-7081-41FE-9A80-2B054F12BE69}" dt="2022-01-18T20:32:15.519" v="649" actId="20577"/>
        <pc:sldMkLst>
          <pc:docMk/>
          <pc:sldMk cId="2315148638" sldId="256"/>
        </pc:sldMkLst>
        <pc:spChg chg="mod">
          <ac:chgData name="Simon Bleau" userId="83f6dfab-1690-49ad-93b7-fb3520e4ab34" providerId="ADAL" clId="{ADF6E4B0-7081-41FE-9A80-2B054F12BE69}" dt="2022-01-18T12:45:27.290" v="76" actId="114"/>
          <ac:spMkLst>
            <pc:docMk/>
            <pc:sldMk cId="2315148638" sldId="256"/>
            <ac:spMk id="14" creationId="{874163E3-7F44-0745-BBB1-4CD4014C7E3A}"/>
          </ac:spMkLst>
        </pc:spChg>
        <pc:spChg chg="mod">
          <ac:chgData name="Simon Bleau" userId="83f6dfab-1690-49ad-93b7-fb3520e4ab34" providerId="ADAL" clId="{ADF6E4B0-7081-41FE-9A80-2B054F12BE69}" dt="2022-01-18T12:45:27.290" v="76" actId="114"/>
          <ac:spMkLst>
            <pc:docMk/>
            <pc:sldMk cId="2315148638" sldId="256"/>
            <ac:spMk id="17" creationId="{BC9CF489-2914-6646-AEDB-B444EED12546}"/>
          </ac:spMkLst>
        </pc:spChg>
        <pc:spChg chg="mod">
          <ac:chgData name="Simon Bleau" userId="83f6dfab-1690-49ad-93b7-fb3520e4ab34" providerId="ADAL" clId="{ADF6E4B0-7081-41FE-9A80-2B054F12BE69}" dt="2022-01-18T12:45:27.290" v="76" actId="114"/>
          <ac:spMkLst>
            <pc:docMk/>
            <pc:sldMk cId="2315148638" sldId="256"/>
            <ac:spMk id="19" creationId="{03D0C7CB-A531-AE49-A7CB-B046626F1A81}"/>
          </ac:spMkLst>
        </pc:spChg>
        <pc:spChg chg="add mod">
          <ac:chgData name="Simon Bleau" userId="83f6dfab-1690-49ad-93b7-fb3520e4ab34" providerId="ADAL" clId="{ADF6E4B0-7081-41FE-9A80-2B054F12BE69}" dt="2022-01-18T16:43:31.059" v="173" actId="122"/>
          <ac:spMkLst>
            <pc:docMk/>
            <pc:sldMk cId="2315148638" sldId="256"/>
            <ac:spMk id="26" creationId="{BC2AACFC-5162-4727-99E0-3F8A8B5EAB7A}"/>
          </ac:spMkLst>
        </pc:spChg>
        <pc:spChg chg="mod">
          <ac:chgData name="Simon Bleau" userId="83f6dfab-1690-49ad-93b7-fb3520e4ab34" providerId="ADAL" clId="{ADF6E4B0-7081-41FE-9A80-2B054F12BE69}" dt="2022-01-18T12:45:27.290" v="76" actId="114"/>
          <ac:spMkLst>
            <pc:docMk/>
            <pc:sldMk cId="2315148638" sldId="256"/>
            <ac:spMk id="28" creationId="{A14F7277-169B-40C6-96A3-FA9C5A3CDC34}"/>
          </ac:spMkLst>
        </pc:spChg>
        <pc:spChg chg="add mod">
          <ac:chgData name="Simon Bleau" userId="83f6dfab-1690-49ad-93b7-fb3520e4ab34" providerId="ADAL" clId="{ADF6E4B0-7081-41FE-9A80-2B054F12BE69}" dt="2022-01-18T20:32:15.519" v="649" actId="20577"/>
          <ac:spMkLst>
            <pc:docMk/>
            <pc:sldMk cId="2315148638" sldId="256"/>
            <ac:spMk id="33" creationId="{6EB47F1B-CF1F-4003-A5F8-E212E772BF02}"/>
          </ac:spMkLst>
        </pc:spChg>
        <pc:spChg chg="del mod">
          <ac:chgData name="Simon Bleau" userId="83f6dfab-1690-49ad-93b7-fb3520e4ab34" providerId="ADAL" clId="{ADF6E4B0-7081-41FE-9A80-2B054F12BE69}" dt="2022-01-18T20:31:49.161" v="576" actId="478"/>
          <ac:spMkLst>
            <pc:docMk/>
            <pc:sldMk cId="2315148638" sldId="256"/>
            <ac:spMk id="35" creationId="{86578D7A-9330-A64B-B873-865DF5D96234}"/>
          </ac:spMkLst>
        </pc:spChg>
      </pc:sldChg>
      <pc:sldChg chg="addSp delSp modSp mod">
        <pc:chgData name="Simon Bleau" userId="83f6dfab-1690-49ad-93b7-fb3520e4ab34" providerId="ADAL" clId="{ADF6E4B0-7081-41FE-9A80-2B054F12BE69}" dt="2022-01-20T07:43:36.059" v="1184" actId="14100"/>
        <pc:sldMkLst>
          <pc:docMk/>
          <pc:sldMk cId="635094746" sldId="257"/>
        </pc:sldMkLst>
        <pc:spChg chg="del">
          <ac:chgData name="Simon Bleau" userId="83f6dfab-1690-49ad-93b7-fb3520e4ab34" providerId="ADAL" clId="{ADF6E4B0-7081-41FE-9A80-2B054F12BE69}" dt="2022-01-18T16:46:15.711" v="295" actId="478"/>
          <ac:spMkLst>
            <pc:docMk/>
            <pc:sldMk cId="635094746" sldId="257"/>
            <ac:spMk id="14" creationId="{61040B9C-537E-E149-B13F-918FF39793ED}"/>
          </ac:spMkLst>
        </pc:spChg>
        <pc:spChg chg="mod">
          <ac:chgData name="Simon Bleau" userId="83f6dfab-1690-49ad-93b7-fb3520e4ab34" providerId="ADAL" clId="{ADF6E4B0-7081-41FE-9A80-2B054F12BE69}" dt="2022-01-18T20:35:59.599" v="779" actId="1076"/>
          <ac:spMkLst>
            <pc:docMk/>
            <pc:sldMk cId="635094746" sldId="257"/>
            <ac:spMk id="16" creationId="{A314F45E-694D-B144-86AC-ABE0A6DB41CB}"/>
          </ac:spMkLst>
        </pc:spChg>
        <pc:spChg chg="add del">
          <ac:chgData name="Simon Bleau" userId="83f6dfab-1690-49ad-93b7-fb3520e4ab34" providerId="ADAL" clId="{ADF6E4B0-7081-41FE-9A80-2B054F12BE69}" dt="2022-01-18T16:47:09.362" v="298" actId="478"/>
          <ac:spMkLst>
            <pc:docMk/>
            <pc:sldMk cId="635094746" sldId="257"/>
            <ac:spMk id="21" creationId="{0EF9055F-3A52-EF4A-83EE-1B0B6B498ECC}"/>
          </ac:spMkLst>
        </pc:spChg>
        <pc:spChg chg="add del mod">
          <ac:chgData name="Simon Bleau" userId="83f6dfab-1690-49ad-93b7-fb3520e4ab34" providerId="ADAL" clId="{ADF6E4B0-7081-41FE-9A80-2B054F12BE69}" dt="2022-01-18T20:35:19.657" v="742" actId="478"/>
          <ac:spMkLst>
            <pc:docMk/>
            <pc:sldMk cId="635094746" sldId="257"/>
            <ac:spMk id="29" creationId="{EAD46657-B243-4CD9-B423-D31B47378392}"/>
          </ac:spMkLst>
        </pc:spChg>
        <pc:spChg chg="add del mod">
          <ac:chgData name="Simon Bleau" userId="83f6dfab-1690-49ad-93b7-fb3520e4ab34" providerId="ADAL" clId="{ADF6E4B0-7081-41FE-9A80-2B054F12BE69}" dt="2022-01-18T20:39:05.602" v="833" actId="478"/>
          <ac:spMkLst>
            <pc:docMk/>
            <pc:sldMk cId="635094746" sldId="257"/>
            <ac:spMk id="30" creationId="{B55DC601-79A8-4448-BA56-FF586EBA6890}"/>
          </ac:spMkLst>
        </pc:spChg>
        <pc:spChg chg="add mod">
          <ac:chgData name="Simon Bleau" userId="83f6dfab-1690-49ad-93b7-fb3520e4ab34" providerId="ADAL" clId="{ADF6E4B0-7081-41FE-9A80-2B054F12BE69}" dt="2022-01-18T20:35:31.847" v="774" actId="20577"/>
          <ac:spMkLst>
            <pc:docMk/>
            <pc:sldMk cId="635094746" sldId="257"/>
            <ac:spMk id="31" creationId="{DE1C43AE-A8C7-4B64-A7FE-0922E4BB65C0}"/>
          </ac:spMkLst>
        </pc:spChg>
        <pc:spChg chg="add mod">
          <ac:chgData name="Simon Bleau" userId="83f6dfab-1690-49ad-93b7-fb3520e4ab34" providerId="ADAL" clId="{ADF6E4B0-7081-41FE-9A80-2B054F12BE69}" dt="2022-01-18T20:41:10.317" v="867" actId="20577"/>
          <ac:spMkLst>
            <pc:docMk/>
            <pc:sldMk cId="635094746" sldId="257"/>
            <ac:spMk id="32" creationId="{9DA76521-409D-46A2-AFBA-4B889B9FB34D}"/>
          </ac:spMkLst>
        </pc:spChg>
        <pc:picChg chg="add mod">
          <ac:chgData name="Simon Bleau" userId="83f6dfab-1690-49ad-93b7-fb3520e4ab34" providerId="ADAL" clId="{ADF6E4B0-7081-41FE-9A80-2B054F12BE69}" dt="2022-01-20T07:43:36.059" v="1184" actId="14100"/>
          <ac:picMkLst>
            <pc:docMk/>
            <pc:sldMk cId="635094746" sldId="257"/>
            <ac:picMk id="3" creationId="{07D91710-F695-4EB6-8FDB-78A064843230}"/>
          </ac:picMkLst>
        </pc:picChg>
        <pc:picChg chg="mod">
          <ac:chgData name="Simon Bleau" userId="83f6dfab-1690-49ad-93b7-fb3520e4ab34" providerId="ADAL" clId="{ADF6E4B0-7081-41FE-9A80-2B054F12BE69}" dt="2022-01-18T20:36:21.377" v="784" actId="1036"/>
          <ac:picMkLst>
            <pc:docMk/>
            <pc:sldMk cId="635094746" sldId="257"/>
            <ac:picMk id="5" creationId="{3BFCCE66-5030-4E4C-AF7E-4E3C2A1A9647}"/>
          </ac:picMkLst>
        </pc:picChg>
      </pc:sldChg>
      <pc:sldChg chg="addSp modSp mod">
        <pc:chgData name="Simon Bleau" userId="83f6dfab-1690-49ad-93b7-fb3520e4ab34" providerId="ADAL" clId="{ADF6E4B0-7081-41FE-9A80-2B054F12BE69}" dt="2022-01-18T20:43:54.431" v="926" actId="20577"/>
        <pc:sldMkLst>
          <pc:docMk/>
          <pc:sldMk cId="2142865979" sldId="260"/>
        </pc:sldMkLst>
        <pc:spChg chg="add mod">
          <ac:chgData name="Simon Bleau" userId="83f6dfab-1690-49ad-93b7-fb3520e4ab34" providerId="ADAL" clId="{ADF6E4B0-7081-41FE-9A80-2B054F12BE69}" dt="2022-01-18T20:43:36.529" v="911"/>
          <ac:spMkLst>
            <pc:docMk/>
            <pc:sldMk cId="2142865979" sldId="260"/>
            <ac:spMk id="14" creationId="{B1C64937-CEF7-4E7E-ADD4-CCFC06349441}"/>
          </ac:spMkLst>
        </pc:spChg>
        <pc:spChg chg="add mod">
          <ac:chgData name="Simon Bleau" userId="83f6dfab-1690-49ad-93b7-fb3520e4ab34" providerId="ADAL" clId="{ADF6E4B0-7081-41FE-9A80-2B054F12BE69}" dt="2022-01-18T20:43:54.431" v="926" actId="20577"/>
          <ac:spMkLst>
            <pc:docMk/>
            <pc:sldMk cId="2142865979" sldId="260"/>
            <ac:spMk id="15" creationId="{60B3DDF6-65B4-4F8B-AAD9-D44F4539D2C3}"/>
          </ac:spMkLst>
        </pc:spChg>
        <pc:picChg chg="mod">
          <ac:chgData name="Simon Bleau" userId="83f6dfab-1690-49ad-93b7-fb3520e4ab34" providerId="ADAL" clId="{ADF6E4B0-7081-41FE-9A80-2B054F12BE69}" dt="2022-01-18T20:43:41.967" v="913" actId="1076"/>
          <ac:picMkLst>
            <pc:docMk/>
            <pc:sldMk cId="2142865979" sldId="260"/>
            <ac:picMk id="4" creationId="{786D500F-29CE-E94A-A740-D9034403C507}"/>
          </ac:picMkLst>
        </pc:picChg>
      </pc:sldChg>
      <pc:sldChg chg="addSp delSp modSp mod">
        <pc:chgData name="Simon Bleau" userId="83f6dfab-1690-49ad-93b7-fb3520e4ab34" providerId="ADAL" clId="{ADF6E4B0-7081-41FE-9A80-2B054F12BE69}" dt="2022-01-18T20:40:54.577" v="863" actId="1076"/>
        <pc:sldMkLst>
          <pc:docMk/>
          <pc:sldMk cId="3877225565" sldId="262"/>
        </pc:sldMkLst>
        <pc:spChg chg="mod">
          <ac:chgData name="Simon Bleau" userId="83f6dfab-1690-49ad-93b7-fb3520e4ab34" providerId="ADAL" clId="{ADF6E4B0-7081-41FE-9A80-2B054F12BE69}" dt="2022-01-18T16:48:29.503" v="300" actId="1076"/>
          <ac:spMkLst>
            <pc:docMk/>
            <pc:sldMk cId="3877225565" sldId="262"/>
            <ac:spMk id="25" creationId="{D2BC9D41-5E0E-644C-AAFE-B644B5DF65A4}"/>
          </ac:spMkLst>
        </pc:spChg>
        <pc:spChg chg="del">
          <ac:chgData name="Simon Bleau" userId="83f6dfab-1690-49ad-93b7-fb3520e4ab34" providerId="ADAL" clId="{ADF6E4B0-7081-41FE-9A80-2B054F12BE69}" dt="2022-01-18T16:48:19.652" v="299" actId="478"/>
          <ac:spMkLst>
            <pc:docMk/>
            <pc:sldMk cId="3877225565" sldId="262"/>
            <ac:spMk id="27" creationId="{AE631988-5ED8-0841-BDC6-549FB25C1518}"/>
          </ac:spMkLst>
        </pc:spChg>
        <pc:spChg chg="add mod">
          <ac:chgData name="Simon Bleau" userId="83f6dfab-1690-49ad-93b7-fb3520e4ab34" providerId="ADAL" clId="{ADF6E4B0-7081-41FE-9A80-2B054F12BE69}" dt="2022-01-18T20:40:54.577" v="863" actId="1076"/>
          <ac:spMkLst>
            <pc:docMk/>
            <pc:sldMk cId="3877225565" sldId="262"/>
            <ac:spMk id="29" creationId="{387740B4-D91D-49F3-814D-D0B67E9160F1}"/>
          </ac:spMkLst>
        </pc:spChg>
        <pc:spChg chg="add mod">
          <ac:chgData name="Simon Bleau" userId="83f6dfab-1690-49ad-93b7-fb3520e4ab34" providerId="ADAL" clId="{ADF6E4B0-7081-41FE-9A80-2B054F12BE69}" dt="2022-01-18T20:38:32.041" v="829" actId="6549"/>
          <ac:spMkLst>
            <pc:docMk/>
            <pc:sldMk cId="3877225565" sldId="262"/>
            <ac:spMk id="31" creationId="{3CA6207B-1E4A-4A0E-85F0-38FB7E4576FF}"/>
          </ac:spMkLst>
        </pc:spChg>
        <pc:picChg chg="mod">
          <ac:chgData name="Simon Bleau" userId="83f6dfab-1690-49ad-93b7-fb3520e4ab34" providerId="ADAL" clId="{ADF6E4B0-7081-41FE-9A80-2B054F12BE69}" dt="2022-01-18T20:40:48.978" v="862" actId="14100"/>
          <ac:picMkLst>
            <pc:docMk/>
            <pc:sldMk cId="3877225565" sldId="262"/>
            <ac:picMk id="6" creationId="{9EEA7175-E93A-344C-AF8F-E630651E3A4A}"/>
          </ac:picMkLst>
        </pc:picChg>
      </pc:sldChg>
      <pc:sldChg chg="addSp delSp modSp mod">
        <pc:chgData name="Simon Bleau" userId="83f6dfab-1690-49ad-93b7-fb3520e4ab34" providerId="ADAL" clId="{ADF6E4B0-7081-41FE-9A80-2B054F12BE69}" dt="2022-01-20T07:44:45.138" v="1187" actId="1076"/>
        <pc:sldMkLst>
          <pc:docMk/>
          <pc:sldMk cId="386374682" sldId="263"/>
        </pc:sldMkLst>
        <pc:spChg chg="mod">
          <ac:chgData name="Simon Bleau" userId="83f6dfab-1690-49ad-93b7-fb3520e4ab34" providerId="ADAL" clId="{ADF6E4B0-7081-41FE-9A80-2B054F12BE69}" dt="2022-01-18T12:49:01.671" v="96" actId="1076"/>
          <ac:spMkLst>
            <pc:docMk/>
            <pc:sldMk cId="386374682" sldId="263"/>
            <ac:spMk id="14" creationId="{EE5D4977-EAD1-B548-A2BC-6CB17EA4C573}"/>
          </ac:spMkLst>
        </pc:spChg>
        <pc:spChg chg="del">
          <ac:chgData name="Simon Bleau" userId="83f6dfab-1690-49ad-93b7-fb3520e4ab34" providerId="ADAL" clId="{ADF6E4B0-7081-41FE-9A80-2B054F12BE69}" dt="2022-01-18T16:52:27.017" v="325" actId="478"/>
          <ac:spMkLst>
            <pc:docMk/>
            <pc:sldMk cId="386374682" sldId="263"/>
            <ac:spMk id="15" creationId="{B1E86E1D-8DC9-5D40-A08D-E010C59621E1}"/>
          </ac:spMkLst>
        </pc:spChg>
        <pc:spChg chg="add del mod">
          <ac:chgData name="Simon Bleau" userId="83f6dfab-1690-49ad-93b7-fb3520e4ab34" providerId="ADAL" clId="{ADF6E4B0-7081-41FE-9A80-2B054F12BE69}" dt="2022-01-18T20:44:14.226" v="929" actId="478"/>
          <ac:spMkLst>
            <pc:docMk/>
            <pc:sldMk cId="386374682" sldId="263"/>
            <ac:spMk id="25" creationId="{332C3E3A-0C12-4598-B042-31B8B859B109}"/>
          </ac:spMkLst>
        </pc:spChg>
        <pc:spChg chg="add mod">
          <ac:chgData name="Simon Bleau" userId="83f6dfab-1690-49ad-93b7-fb3520e4ab34" providerId="ADAL" clId="{ADF6E4B0-7081-41FE-9A80-2B054F12BE69}" dt="2022-01-18T20:40:31.005" v="859" actId="20577"/>
          <ac:spMkLst>
            <pc:docMk/>
            <pc:sldMk cId="386374682" sldId="263"/>
            <ac:spMk id="29" creationId="{19EB3C28-6056-4A69-9851-FC60BE432F5C}"/>
          </ac:spMkLst>
        </pc:spChg>
        <pc:spChg chg="add del mod">
          <ac:chgData name="Simon Bleau" userId="83f6dfab-1690-49ad-93b7-fb3520e4ab34" providerId="ADAL" clId="{ADF6E4B0-7081-41FE-9A80-2B054F12BE69}" dt="2022-01-18T20:44:04.832" v="928"/>
          <ac:spMkLst>
            <pc:docMk/>
            <pc:sldMk cId="386374682" sldId="263"/>
            <ac:spMk id="30" creationId="{6AFA8B38-BA3A-4BFF-9A81-64D62533B8FD}"/>
          </ac:spMkLst>
        </pc:spChg>
        <pc:spChg chg="add mod">
          <ac:chgData name="Simon Bleau" userId="83f6dfab-1690-49ad-93b7-fb3520e4ab34" providerId="ADAL" clId="{ADF6E4B0-7081-41FE-9A80-2B054F12BE69}" dt="2022-01-18T20:44:32.815" v="1001" actId="20577"/>
          <ac:spMkLst>
            <pc:docMk/>
            <pc:sldMk cId="386374682" sldId="263"/>
            <ac:spMk id="31" creationId="{58276CB2-0371-4AE7-8417-2585AFE9EEAE}"/>
          </ac:spMkLst>
        </pc:spChg>
        <pc:picChg chg="mod">
          <ac:chgData name="Simon Bleau" userId="83f6dfab-1690-49ad-93b7-fb3520e4ab34" providerId="ADAL" clId="{ADF6E4B0-7081-41FE-9A80-2B054F12BE69}" dt="2022-01-18T20:39:35.220" v="850" actId="1036"/>
          <ac:picMkLst>
            <pc:docMk/>
            <pc:sldMk cId="386374682" sldId="263"/>
            <ac:picMk id="4" creationId="{00B187C8-C344-2644-B703-8F36DE121DEF}"/>
          </ac:picMkLst>
        </pc:picChg>
        <pc:picChg chg="add mod">
          <ac:chgData name="Simon Bleau" userId="83f6dfab-1690-49ad-93b7-fb3520e4ab34" providerId="ADAL" clId="{ADF6E4B0-7081-41FE-9A80-2B054F12BE69}" dt="2022-01-20T07:44:45.138" v="1187" actId="1076"/>
          <ac:picMkLst>
            <pc:docMk/>
            <pc:sldMk cId="386374682" sldId="263"/>
            <ac:picMk id="5" creationId="{7A9E2B56-9011-4246-A8FF-F6C73C27A2EC}"/>
          </ac:picMkLst>
        </pc:picChg>
        <pc:cxnChg chg="add mod">
          <ac:chgData name="Simon Bleau" userId="83f6dfab-1690-49ad-93b7-fb3520e4ab34" providerId="ADAL" clId="{ADF6E4B0-7081-41FE-9A80-2B054F12BE69}" dt="2022-01-18T16:54:01.007" v="336" actId="208"/>
          <ac:cxnSpMkLst>
            <pc:docMk/>
            <pc:sldMk cId="386374682" sldId="263"/>
            <ac:cxnSpMk id="3" creationId="{AE45E9E8-493C-429B-8728-389B537AE89F}"/>
          </ac:cxnSpMkLst>
        </pc:cxnChg>
        <pc:cxnChg chg="add mod">
          <ac:chgData name="Simon Bleau" userId="83f6dfab-1690-49ad-93b7-fb3520e4ab34" providerId="ADAL" clId="{ADF6E4B0-7081-41FE-9A80-2B054F12BE69}" dt="2022-01-18T16:54:06.027" v="338" actId="1076"/>
          <ac:cxnSpMkLst>
            <pc:docMk/>
            <pc:sldMk cId="386374682" sldId="263"/>
            <ac:cxnSpMk id="28" creationId="{350E527E-3328-4F81-A569-24D2223CC193}"/>
          </ac:cxnSpMkLst>
        </pc:cxnChg>
      </pc:sldChg>
      <pc:sldChg chg="del">
        <pc:chgData name="Simon Bleau" userId="83f6dfab-1690-49ad-93b7-fb3520e4ab34" providerId="ADAL" clId="{ADF6E4B0-7081-41FE-9A80-2B054F12BE69}" dt="2022-01-19T18:08:24.423" v="1079" actId="47"/>
        <pc:sldMkLst>
          <pc:docMk/>
          <pc:sldMk cId="1749370772" sldId="268"/>
        </pc:sldMkLst>
      </pc:sldChg>
      <pc:sldChg chg="modSp mod ord">
        <pc:chgData name="Simon Bleau" userId="83f6dfab-1690-49ad-93b7-fb3520e4ab34" providerId="ADAL" clId="{ADF6E4B0-7081-41FE-9A80-2B054F12BE69}" dt="2022-01-18T20:26:43.312" v="438"/>
        <pc:sldMkLst>
          <pc:docMk/>
          <pc:sldMk cId="2380492334" sldId="271"/>
        </pc:sldMkLst>
        <pc:picChg chg="mod">
          <ac:chgData name="Simon Bleau" userId="83f6dfab-1690-49ad-93b7-fb3520e4ab34" providerId="ADAL" clId="{ADF6E4B0-7081-41FE-9A80-2B054F12BE69}" dt="2022-01-18T16:28:30.354" v="129" actId="1035"/>
          <ac:picMkLst>
            <pc:docMk/>
            <pc:sldMk cId="2380492334" sldId="271"/>
            <ac:picMk id="3" creationId="{6C44903D-0AE6-E04B-93C1-ECD3D66951FE}"/>
          </ac:picMkLst>
        </pc:picChg>
      </pc:sldChg>
      <pc:sldChg chg="ord">
        <pc:chgData name="Simon Bleau" userId="83f6dfab-1690-49ad-93b7-fb3520e4ab34" providerId="ADAL" clId="{ADF6E4B0-7081-41FE-9A80-2B054F12BE69}" dt="2022-01-20T08:05:48.359" v="1608"/>
        <pc:sldMkLst>
          <pc:docMk/>
          <pc:sldMk cId="4112412776" sldId="274"/>
        </pc:sldMkLst>
      </pc:sldChg>
      <pc:sldChg chg="delSp modSp mod delCm">
        <pc:chgData name="Simon Bleau" userId="83f6dfab-1690-49ad-93b7-fb3520e4ab34" providerId="ADAL" clId="{ADF6E4B0-7081-41FE-9A80-2B054F12BE69}" dt="2022-01-18T20:28:16.970" v="488" actId="14100"/>
        <pc:sldMkLst>
          <pc:docMk/>
          <pc:sldMk cId="1100183946" sldId="278"/>
        </pc:sldMkLst>
        <pc:spChg chg="mod">
          <ac:chgData name="Simon Bleau" userId="83f6dfab-1690-49ad-93b7-fb3520e4ab34" providerId="ADAL" clId="{ADF6E4B0-7081-41FE-9A80-2B054F12BE69}" dt="2022-01-18T12:42:21.497" v="63" actId="20577"/>
          <ac:spMkLst>
            <pc:docMk/>
            <pc:sldMk cId="1100183946" sldId="278"/>
            <ac:spMk id="13" creationId="{1436AB40-A95D-46B0-BFCB-8B93EE816F4E}"/>
          </ac:spMkLst>
        </pc:spChg>
        <pc:spChg chg="mod">
          <ac:chgData name="Simon Bleau" userId="83f6dfab-1690-49ad-93b7-fb3520e4ab34" providerId="ADAL" clId="{ADF6E4B0-7081-41FE-9A80-2B054F12BE69}" dt="2022-01-18T12:42:46.814" v="67" actId="20577"/>
          <ac:spMkLst>
            <pc:docMk/>
            <pc:sldMk cId="1100183946" sldId="278"/>
            <ac:spMk id="14" creationId="{052579A3-7A56-4D3E-BEF0-1CCDF82EB6C8}"/>
          </ac:spMkLst>
        </pc:spChg>
        <pc:spChg chg="mod">
          <ac:chgData name="Simon Bleau" userId="83f6dfab-1690-49ad-93b7-fb3520e4ab34" providerId="ADAL" clId="{ADF6E4B0-7081-41FE-9A80-2B054F12BE69}" dt="2022-01-18T16:38:46.890" v="150" actId="14100"/>
          <ac:spMkLst>
            <pc:docMk/>
            <pc:sldMk cId="1100183946" sldId="278"/>
            <ac:spMk id="17" creationId="{8848A457-AD91-4919-962C-6A1CE98E6B55}"/>
          </ac:spMkLst>
        </pc:spChg>
        <pc:spChg chg="mod">
          <ac:chgData name="Simon Bleau" userId="83f6dfab-1690-49ad-93b7-fb3520e4ab34" providerId="ADAL" clId="{ADF6E4B0-7081-41FE-9A80-2B054F12BE69}" dt="2022-01-18T16:38:01.036" v="140" actId="20577"/>
          <ac:spMkLst>
            <pc:docMk/>
            <pc:sldMk cId="1100183946" sldId="278"/>
            <ac:spMk id="30" creationId="{C9CB33CE-7668-4995-93AA-A5B67D969FCD}"/>
          </ac:spMkLst>
        </pc:spChg>
        <pc:spChg chg="del">
          <ac:chgData name="Simon Bleau" userId="83f6dfab-1690-49ad-93b7-fb3520e4ab34" providerId="ADAL" clId="{ADF6E4B0-7081-41FE-9A80-2B054F12BE69}" dt="2022-01-18T16:38:10.682" v="141" actId="478"/>
          <ac:spMkLst>
            <pc:docMk/>
            <pc:sldMk cId="1100183946" sldId="278"/>
            <ac:spMk id="38" creationId="{825B2701-1329-45D6-B087-053216D7191E}"/>
          </ac:spMkLst>
        </pc:spChg>
        <pc:cxnChg chg="del">
          <ac:chgData name="Simon Bleau" userId="83f6dfab-1690-49ad-93b7-fb3520e4ab34" providerId="ADAL" clId="{ADF6E4B0-7081-41FE-9A80-2B054F12BE69}" dt="2022-01-18T16:38:16.901" v="143" actId="478"/>
          <ac:cxnSpMkLst>
            <pc:docMk/>
            <pc:sldMk cId="1100183946" sldId="278"/>
            <ac:cxnSpMk id="25" creationId="{0C4BF0C5-706E-C241-8AEA-5956A27DFDCC}"/>
          </ac:cxnSpMkLst>
        </pc:cxnChg>
        <pc:cxnChg chg="mod">
          <ac:chgData name="Simon Bleau" userId="83f6dfab-1690-49ad-93b7-fb3520e4ab34" providerId="ADAL" clId="{ADF6E4B0-7081-41FE-9A80-2B054F12BE69}" dt="2022-01-18T20:28:16.970" v="488" actId="14100"/>
          <ac:cxnSpMkLst>
            <pc:docMk/>
            <pc:sldMk cId="1100183946" sldId="278"/>
            <ac:cxnSpMk id="28" creationId="{D7EC0303-40D4-4E47-8272-78A919095C6A}"/>
          </ac:cxnSpMkLst>
        </pc:cxnChg>
        <pc:cxnChg chg="del">
          <ac:chgData name="Simon Bleau" userId="83f6dfab-1690-49ad-93b7-fb3520e4ab34" providerId="ADAL" clId="{ADF6E4B0-7081-41FE-9A80-2B054F12BE69}" dt="2022-01-18T16:38:13.608" v="142" actId="478"/>
          <ac:cxnSpMkLst>
            <pc:docMk/>
            <pc:sldMk cId="1100183946" sldId="278"/>
            <ac:cxnSpMk id="33" creationId="{A9F30858-470F-154B-AC03-D076E146ACE2}"/>
          </ac:cxnSpMkLst>
        </pc:cxnChg>
      </pc:sldChg>
      <pc:sldChg chg="addSp delSp modSp mod">
        <pc:chgData name="Simon Bleau" userId="83f6dfab-1690-49ad-93b7-fb3520e4ab34" providerId="ADAL" clId="{ADF6E4B0-7081-41FE-9A80-2B054F12BE69}" dt="2022-01-18T20:45:48.335" v="1050" actId="14100"/>
        <pc:sldMkLst>
          <pc:docMk/>
          <pc:sldMk cId="3905119880" sldId="688"/>
        </pc:sldMkLst>
        <pc:spChg chg="mod">
          <ac:chgData name="Simon Bleau" userId="83f6dfab-1690-49ad-93b7-fb3520e4ab34" providerId="ADAL" clId="{ADF6E4B0-7081-41FE-9A80-2B054F12BE69}" dt="2022-01-18T20:32:56.360" v="653" actId="6549"/>
          <ac:spMkLst>
            <pc:docMk/>
            <pc:sldMk cId="3905119880" sldId="688"/>
            <ac:spMk id="3" creationId="{892F889C-E774-46C6-AA6E-DABDE10B3D2F}"/>
          </ac:spMkLst>
        </pc:spChg>
        <pc:spChg chg="del">
          <ac:chgData name="Simon Bleau" userId="83f6dfab-1690-49ad-93b7-fb3520e4ab34" providerId="ADAL" clId="{ADF6E4B0-7081-41FE-9A80-2B054F12BE69}" dt="2022-01-18T16:57:52.673" v="414" actId="478"/>
          <ac:spMkLst>
            <pc:docMk/>
            <pc:sldMk cId="3905119880" sldId="688"/>
            <ac:spMk id="10" creationId="{138DB1D8-55A7-40CF-8E2C-C9EC264667F8}"/>
          </ac:spMkLst>
        </pc:spChg>
        <pc:spChg chg="del">
          <ac:chgData name="Simon Bleau" userId="83f6dfab-1690-49ad-93b7-fb3520e4ab34" providerId="ADAL" clId="{ADF6E4B0-7081-41FE-9A80-2B054F12BE69}" dt="2022-01-18T20:34:37.069" v="719" actId="478"/>
          <ac:spMkLst>
            <pc:docMk/>
            <pc:sldMk cId="3905119880" sldId="688"/>
            <ac:spMk id="12" creationId="{67F1D3D0-A098-4607-90C3-7E4CF6A26FFA}"/>
          </ac:spMkLst>
        </pc:spChg>
        <pc:spChg chg="del">
          <ac:chgData name="Simon Bleau" userId="83f6dfab-1690-49ad-93b7-fb3520e4ab34" providerId="ADAL" clId="{ADF6E4B0-7081-41FE-9A80-2B054F12BE69}" dt="2022-01-18T16:45:49.479" v="267" actId="478"/>
          <ac:spMkLst>
            <pc:docMk/>
            <pc:sldMk cId="3905119880" sldId="688"/>
            <ac:spMk id="13" creationId="{59E38EBE-D324-4C94-8C16-29EE871462F8}"/>
          </ac:spMkLst>
        </pc:spChg>
        <pc:spChg chg="del mod">
          <ac:chgData name="Simon Bleau" userId="83f6dfab-1690-49ad-93b7-fb3520e4ab34" providerId="ADAL" clId="{ADF6E4B0-7081-41FE-9A80-2B054F12BE69}" dt="2022-01-18T20:34:57.719" v="738" actId="21"/>
          <ac:spMkLst>
            <pc:docMk/>
            <pc:sldMk cId="3905119880" sldId="688"/>
            <ac:spMk id="14" creationId="{8B6929B1-17C8-4240-BE99-F766C0FA7D4A}"/>
          </ac:spMkLst>
        </pc:spChg>
        <pc:spChg chg="del mod">
          <ac:chgData name="Simon Bleau" userId="83f6dfab-1690-49ad-93b7-fb3520e4ab34" providerId="ADAL" clId="{ADF6E4B0-7081-41FE-9A80-2B054F12BE69}" dt="2022-01-18T20:34:54.673" v="737" actId="478"/>
          <ac:spMkLst>
            <pc:docMk/>
            <pc:sldMk cId="3905119880" sldId="688"/>
            <ac:spMk id="15" creationId="{B3963F61-CD93-4FEB-A260-62481C45D91F}"/>
          </ac:spMkLst>
        </pc:spChg>
        <pc:spChg chg="add del mod">
          <ac:chgData name="Simon Bleau" userId="83f6dfab-1690-49ad-93b7-fb3520e4ab34" providerId="ADAL" clId="{ADF6E4B0-7081-41FE-9A80-2B054F12BE69}" dt="2022-01-18T20:32:39.405" v="650" actId="478"/>
          <ac:spMkLst>
            <pc:docMk/>
            <pc:sldMk cId="3905119880" sldId="688"/>
            <ac:spMk id="16" creationId="{97A19ECB-9BAC-48AB-AF09-BBCD3FF1C8DE}"/>
          </ac:spMkLst>
        </pc:spChg>
        <pc:spChg chg="add del mod">
          <ac:chgData name="Simon Bleau" userId="83f6dfab-1690-49ad-93b7-fb3520e4ab34" providerId="ADAL" clId="{ADF6E4B0-7081-41FE-9A80-2B054F12BE69}" dt="2022-01-18T20:32:48.396" v="652" actId="478"/>
          <ac:spMkLst>
            <pc:docMk/>
            <pc:sldMk cId="3905119880" sldId="688"/>
            <ac:spMk id="17" creationId="{118F35B3-37C7-4CC8-A734-658BC060BE29}"/>
          </ac:spMkLst>
        </pc:spChg>
        <pc:picChg chg="del mod">
          <ac:chgData name="Simon Bleau" userId="83f6dfab-1690-49ad-93b7-fb3520e4ab34" providerId="ADAL" clId="{ADF6E4B0-7081-41FE-9A80-2B054F12BE69}" dt="2022-01-18T20:33:44.545" v="664" actId="21"/>
          <ac:picMkLst>
            <pc:docMk/>
            <pc:sldMk cId="3905119880" sldId="688"/>
            <ac:picMk id="6" creationId="{E21F35F4-C97D-41B1-B9D1-1C56F9DC0D70}"/>
          </ac:picMkLst>
        </pc:picChg>
        <pc:picChg chg="mod">
          <ac:chgData name="Simon Bleau" userId="83f6dfab-1690-49ad-93b7-fb3520e4ab34" providerId="ADAL" clId="{ADF6E4B0-7081-41FE-9A80-2B054F12BE69}" dt="2022-01-18T20:45:48.335" v="1050" actId="14100"/>
          <ac:picMkLst>
            <pc:docMk/>
            <pc:sldMk cId="3905119880" sldId="688"/>
            <ac:picMk id="7" creationId="{DB699840-F735-CD49-A142-4C9883EFF215}"/>
          </ac:picMkLst>
        </pc:picChg>
        <pc:picChg chg="mod">
          <ac:chgData name="Simon Bleau" userId="83f6dfab-1690-49ad-93b7-fb3520e4ab34" providerId="ADAL" clId="{ADF6E4B0-7081-41FE-9A80-2B054F12BE69}" dt="2022-01-18T20:42:14.017" v="877" actId="14100"/>
          <ac:picMkLst>
            <pc:docMk/>
            <pc:sldMk cId="3905119880" sldId="688"/>
            <ac:picMk id="11" creationId="{1D3F7423-878E-AC43-A4AE-2730A316DF1A}"/>
          </ac:picMkLst>
        </pc:picChg>
      </pc:sldChg>
      <pc:sldChg chg="addSp delSp modSp mod">
        <pc:chgData name="Simon Bleau" userId="83f6dfab-1690-49ad-93b7-fb3520e4ab34" providerId="ADAL" clId="{ADF6E4B0-7081-41FE-9A80-2B054F12BE69}" dt="2022-01-18T20:46:14.986" v="1055" actId="14100"/>
        <pc:sldMkLst>
          <pc:docMk/>
          <pc:sldMk cId="70711804" sldId="689"/>
        </pc:sldMkLst>
        <pc:spChg chg="del">
          <ac:chgData name="Simon Bleau" userId="83f6dfab-1690-49ad-93b7-fb3520e4ab34" providerId="ADAL" clId="{ADF6E4B0-7081-41FE-9A80-2B054F12BE69}" dt="2022-01-18T20:41:22.068" v="868" actId="478"/>
          <ac:spMkLst>
            <pc:docMk/>
            <pc:sldMk cId="70711804" sldId="689"/>
            <ac:spMk id="2" creationId="{F8FB4038-E2F6-4B32-B303-D3D1DFD046AE}"/>
          </ac:spMkLst>
        </pc:spChg>
        <pc:spChg chg="add del mod">
          <ac:chgData name="Simon Bleau" userId="83f6dfab-1690-49ad-93b7-fb3520e4ab34" providerId="ADAL" clId="{ADF6E4B0-7081-41FE-9A80-2B054F12BE69}" dt="2022-01-18T20:41:57.905" v="876" actId="478"/>
          <ac:spMkLst>
            <pc:docMk/>
            <pc:sldMk cId="70711804" sldId="689"/>
            <ac:spMk id="4" creationId="{1151425C-41A6-464F-A952-C356F30EC90E}"/>
          </ac:spMkLst>
        </pc:spChg>
        <pc:spChg chg="del">
          <ac:chgData name="Simon Bleau" userId="83f6dfab-1690-49ad-93b7-fb3520e4ab34" providerId="ADAL" clId="{ADF6E4B0-7081-41FE-9A80-2B054F12BE69}" dt="2022-01-18T20:41:24.190" v="869" actId="478"/>
          <ac:spMkLst>
            <pc:docMk/>
            <pc:sldMk cId="70711804" sldId="689"/>
            <ac:spMk id="8" creationId="{18FD1108-F093-4C71-8784-5F2737062C0F}"/>
          </ac:spMkLst>
        </pc:spChg>
        <pc:spChg chg="del">
          <ac:chgData name="Simon Bleau" userId="83f6dfab-1690-49ad-93b7-fb3520e4ab34" providerId="ADAL" clId="{ADF6E4B0-7081-41FE-9A80-2B054F12BE69}" dt="2022-01-18T20:41:41.047" v="874" actId="478"/>
          <ac:spMkLst>
            <pc:docMk/>
            <pc:sldMk cId="70711804" sldId="689"/>
            <ac:spMk id="10" creationId="{B84609F5-8351-4D7D-965A-4A809CB66711}"/>
          </ac:spMkLst>
        </pc:spChg>
        <pc:spChg chg="del">
          <ac:chgData name="Simon Bleau" userId="83f6dfab-1690-49ad-93b7-fb3520e4ab34" providerId="ADAL" clId="{ADF6E4B0-7081-41FE-9A80-2B054F12BE69}" dt="2022-01-18T16:56:23.575" v="413" actId="478"/>
          <ac:spMkLst>
            <pc:docMk/>
            <pc:sldMk cId="70711804" sldId="689"/>
            <ac:spMk id="15" creationId="{64A4707D-756A-4FA4-BF7E-615235594122}"/>
          </ac:spMkLst>
        </pc:spChg>
        <pc:spChg chg="del">
          <ac:chgData name="Simon Bleau" userId="83f6dfab-1690-49ad-93b7-fb3520e4ab34" providerId="ADAL" clId="{ADF6E4B0-7081-41FE-9A80-2B054F12BE69}" dt="2022-01-18T20:41:25.454" v="870" actId="478"/>
          <ac:spMkLst>
            <pc:docMk/>
            <pc:sldMk cId="70711804" sldId="689"/>
            <ac:spMk id="16" creationId="{E80ABAF9-70A4-47AF-BB88-E0C38654B09C}"/>
          </ac:spMkLst>
        </pc:spChg>
        <pc:spChg chg="del">
          <ac:chgData name="Simon Bleau" userId="83f6dfab-1690-49ad-93b7-fb3520e4ab34" providerId="ADAL" clId="{ADF6E4B0-7081-41FE-9A80-2B054F12BE69}" dt="2022-01-18T20:41:26.768" v="871" actId="478"/>
          <ac:spMkLst>
            <pc:docMk/>
            <pc:sldMk cId="70711804" sldId="689"/>
            <ac:spMk id="17" creationId="{BE553CA8-9777-47C2-B664-EBA7D13BC706}"/>
          </ac:spMkLst>
        </pc:spChg>
        <pc:picChg chg="del">
          <ac:chgData name="Simon Bleau" userId="83f6dfab-1690-49ad-93b7-fb3520e4ab34" providerId="ADAL" clId="{ADF6E4B0-7081-41FE-9A80-2B054F12BE69}" dt="2022-01-18T20:37:21.284" v="815" actId="21"/>
          <ac:picMkLst>
            <pc:docMk/>
            <pc:sldMk cId="70711804" sldId="689"/>
            <ac:picMk id="7" creationId="{D104F145-9EFC-4E2C-80C2-6AAD0FFF3D4A}"/>
          </ac:picMkLst>
        </pc:picChg>
        <pc:picChg chg="mod">
          <ac:chgData name="Simon Bleau" userId="83f6dfab-1690-49ad-93b7-fb3520e4ab34" providerId="ADAL" clId="{ADF6E4B0-7081-41FE-9A80-2B054F12BE69}" dt="2022-01-18T20:46:14.986" v="1055" actId="14100"/>
          <ac:picMkLst>
            <pc:docMk/>
            <pc:sldMk cId="70711804" sldId="689"/>
            <ac:picMk id="18" creationId="{4467809E-DDCE-7E4D-8D2C-0BF41C084E56}"/>
          </ac:picMkLst>
        </pc:picChg>
        <pc:picChg chg="mod">
          <ac:chgData name="Simon Bleau" userId="83f6dfab-1690-49ad-93b7-fb3520e4ab34" providerId="ADAL" clId="{ADF6E4B0-7081-41FE-9A80-2B054F12BE69}" dt="2022-01-18T20:46:06.363" v="1053" actId="14100"/>
          <ac:picMkLst>
            <pc:docMk/>
            <pc:sldMk cId="70711804" sldId="689"/>
            <ac:picMk id="19" creationId="{AC64BDB8-7186-D14C-A926-132F7BCA000A}"/>
          </ac:picMkLst>
        </pc:picChg>
      </pc:sldChg>
      <pc:sldChg chg="addSp delSp modSp mod">
        <pc:chgData name="Simon Bleau" userId="83f6dfab-1690-49ad-93b7-fb3520e4ab34" providerId="ADAL" clId="{ADF6E4B0-7081-41FE-9A80-2B054F12BE69}" dt="2022-01-20T07:45:12.142" v="1190" actId="1582"/>
        <pc:sldMkLst>
          <pc:docMk/>
          <pc:sldMk cId="806591281" sldId="690"/>
        </pc:sldMkLst>
        <pc:spChg chg="add mod">
          <ac:chgData name="Simon Bleau" userId="83f6dfab-1690-49ad-93b7-fb3520e4ab34" providerId="ADAL" clId="{ADF6E4B0-7081-41FE-9A80-2B054F12BE69}" dt="2022-01-20T07:45:12.142" v="1190" actId="1582"/>
          <ac:spMkLst>
            <pc:docMk/>
            <pc:sldMk cId="806591281" sldId="690"/>
            <ac:spMk id="2" creationId="{2CBB347A-9AE6-4473-9537-762B1253FDBE}"/>
          </ac:spMkLst>
        </pc:spChg>
        <pc:spChg chg="del">
          <ac:chgData name="Simon Bleau" userId="83f6dfab-1690-49ad-93b7-fb3520e4ab34" providerId="ADAL" clId="{ADF6E4B0-7081-41FE-9A80-2B054F12BE69}" dt="2022-01-18T20:44:53.698" v="1005" actId="478"/>
          <ac:spMkLst>
            <pc:docMk/>
            <pc:sldMk cId="806591281" sldId="690"/>
            <ac:spMk id="2" creationId="{F3AEAF1E-B4B9-4A93-BEFF-6B91B8531A00}"/>
          </ac:spMkLst>
        </pc:spChg>
        <pc:spChg chg="del">
          <ac:chgData name="Simon Bleau" userId="83f6dfab-1690-49ad-93b7-fb3520e4ab34" providerId="ADAL" clId="{ADF6E4B0-7081-41FE-9A80-2B054F12BE69}" dt="2022-01-18T20:44:51.708" v="1004" actId="478"/>
          <ac:spMkLst>
            <pc:docMk/>
            <pc:sldMk cId="806591281" sldId="690"/>
            <ac:spMk id="3" creationId="{81623D73-9AC4-4C4D-88A0-BC6A9BC1361C}"/>
          </ac:spMkLst>
        </pc:spChg>
        <pc:spChg chg="del">
          <ac:chgData name="Simon Bleau" userId="83f6dfab-1690-49ad-93b7-fb3520e4ab34" providerId="ADAL" clId="{ADF6E4B0-7081-41FE-9A80-2B054F12BE69}" dt="2022-01-18T20:44:55.216" v="1006" actId="478"/>
          <ac:spMkLst>
            <pc:docMk/>
            <pc:sldMk cId="806591281" sldId="690"/>
            <ac:spMk id="4" creationId="{F41D93E5-E1B7-45A4-B65C-AAB9528291CE}"/>
          </ac:spMkLst>
        </pc:spChg>
        <pc:spChg chg="del">
          <ac:chgData name="Simon Bleau" userId="83f6dfab-1690-49ad-93b7-fb3520e4ab34" providerId="ADAL" clId="{ADF6E4B0-7081-41FE-9A80-2B054F12BE69}" dt="2022-01-18T16:56:17.751" v="412" actId="478"/>
          <ac:spMkLst>
            <pc:docMk/>
            <pc:sldMk cId="806591281" sldId="690"/>
            <ac:spMk id="9" creationId="{88AAD6D7-4210-476E-A584-5A9688003EBB}"/>
          </ac:spMkLst>
        </pc:spChg>
        <pc:spChg chg="add del mod">
          <ac:chgData name="Simon Bleau" userId="83f6dfab-1690-49ad-93b7-fb3520e4ab34" providerId="ADAL" clId="{ADF6E4B0-7081-41FE-9A80-2B054F12BE69}" dt="2022-01-18T20:45:00.109" v="1008" actId="478"/>
          <ac:spMkLst>
            <pc:docMk/>
            <pc:sldMk cId="806591281" sldId="690"/>
            <ac:spMk id="10" creationId="{77588A7D-86C1-4A75-80A0-35C0EA97A940}"/>
          </ac:spMkLst>
        </pc:spChg>
        <pc:spChg chg="del">
          <ac:chgData name="Simon Bleau" userId="83f6dfab-1690-49ad-93b7-fb3520e4ab34" providerId="ADAL" clId="{ADF6E4B0-7081-41FE-9A80-2B054F12BE69}" dt="2022-01-18T20:44:49.258" v="1003" actId="478"/>
          <ac:spMkLst>
            <pc:docMk/>
            <pc:sldMk cId="806591281" sldId="690"/>
            <ac:spMk id="12" creationId="{CFB16051-D0CE-1B48-B014-319A70BAF80A}"/>
          </ac:spMkLst>
        </pc:spChg>
        <pc:spChg chg="del">
          <ac:chgData name="Simon Bleau" userId="83f6dfab-1690-49ad-93b7-fb3520e4ab34" providerId="ADAL" clId="{ADF6E4B0-7081-41FE-9A80-2B054F12BE69}" dt="2022-01-18T20:44:58.448" v="1007" actId="478"/>
          <ac:spMkLst>
            <pc:docMk/>
            <pc:sldMk cId="806591281" sldId="690"/>
            <ac:spMk id="13" creationId="{B5B81B26-F62D-4AD8-9F1E-51ACC17C02E6}"/>
          </ac:spMkLst>
        </pc:spChg>
        <pc:spChg chg="add del mod">
          <ac:chgData name="Simon Bleau" userId="83f6dfab-1690-49ad-93b7-fb3520e4ab34" providerId="ADAL" clId="{ADF6E4B0-7081-41FE-9A80-2B054F12BE69}" dt="2022-01-18T20:45:16.363" v="1012" actId="478"/>
          <ac:spMkLst>
            <pc:docMk/>
            <pc:sldMk cId="806591281" sldId="690"/>
            <ac:spMk id="14" creationId="{883F9541-8E96-4F7B-BE67-45366C6FA559}"/>
          </ac:spMkLst>
        </pc:spChg>
        <pc:spChg chg="add mod">
          <ac:chgData name="Simon Bleau" userId="83f6dfab-1690-49ad-93b7-fb3520e4ab34" providerId="ADAL" clId="{ADF6E4B0-7081-41FE-9A80-2B054F12BE69}" dt="2022-01-18T20:44:53.698" v="1005" actId="478"/>
          <ac:spMkLst>
            <pc:docMk/>
            <pc:sldMk cId="806591281" sldId="690"/>
            <ac:spMk id="16" creationId="{24F3AF71-E844-4E30-A69A-BF64200B5A56}"/>
          </ac:spMkLst>
        </pc:spChg>
        <pc:spChg chg="add mod">
          <ac:chgData name="Simon Bleau" userId="83f6dfab-1690-49ad-93b7-fb3520e4ab34" providerId="ADAL" clId="{ADF6E4B0-7081-41FE-9A80-2B054F12BE69}" dt="2022-01-18T20:45:29.870" v="1048" actId="20577"/>
          <ac:spMkLst>
            <pc:docMk/>
            <pc:sldMk cId="806591281" sldId="690"/>
            <ac:spMk id="17" creationId="{E61D940A-816F-4DDB-BC0D-02B5C3353912}"/>
          </ac:spMkLst>
        </pc:spChg>
        <pc:picChg chg="mod">
          <ac:chgData name="Simon Bleau" userId="83f6dfab-1690-49ad-93b7-fb3520e4ab34" providerId="ADAL" clId="{ADF6E4B0-7081-41FE-9A80-2B054F12BE69}" dt="2022-01-18T20:45:07.310" v="1010" actId="14100"/>
          <ac:picMkLst>
            <pc:docMk/>
            <pc:sldMk cId="806591281" sldId="690"/>
            <ac:picMk id="6" creationId="{4ECC80D3-0B58-3B4D-AF11-D0C5055AFD30}"/>
          </ac:picMkLst>
        </pc:picChg>
        <pc:picChg chg="del">
          <ac:chgData name="Simon Bleau" userId="83f6dfab-1690-49ad-93b7-fb3520e4ab34" providerId="ADAL" clId="{ADF6E4B0-7081-41FE-9A80-2B054F12BE69}" dt="2022-01-18T20:44:47.298" v="1002" actId="478"/>
          <ac:picMkLst>
            <pc:docMk/>
            <pc:sldMk cId="806591281" sldId="690"/>
            <ac:picMk id="8" creationId="{2EAF7F6F-0B26-4F23-BBE1-43E4F9A922E2}"/>
          </ac:picMkLst>
        </pc:picChg>
        <pc:picChg chg="mod">
          <ac:chgData name="Simon Bleau" userId="83f6dfab-1690-49ad-93b7-fb3520e4ab34" providerId="ADAL" clId="{ADF6E4B0-7081-41FE-9A80-2B054F12BE69}" dt="2022-01-18T20:46:26.805" v="1057" actId="1076"/>
          <ac:picMkLst>
            <pc:docMk/>
            <pc:sldMk cId="806591281" sldId="690"/>
            <ac:picMk id="15" creationId="{3AD4A507-F1D6-2C4C-B30A-323EA477DE5B}"/>
          </ac:picMkLst>
        </pc:picChg>
      </pc:sldChg>
      <pc:sldChg chg="ord">
        <pc:chgData name="Simon Bleau" userId="83f6dfab-1690-49ad-93b7-fb3520e4ab34" providerId="ADAL" clId="{ADF6E4B0-7081-41FE-9A80-2B054F12BE69}" dt="2022-01-20T08:05:48.359" v="1608"/>
        <pc:sldMkLst>
          <pc:docMk/>
          <pc:sldMk cId="1717724038" sldId="701"/>
        </pc:sldMkLst>
      </pc:sldChg>
      <pc:sldChg chg="ord">
        <pc:chgData name="Simon Bleau" userId="83f6dfab-1690-49ad-93b7-fb3520e4ab34" providerId="ADAL" clId="{ADF6E4B0-7081-41FE-9A80-2B054F12BE69}" dt="2022-01-20T08:01:56.301" v="1582"/>
        <pc:sldMkLst>
          <pc:docMk/>
          <pc:sldMk cId="432200571" sldId="702"/>
        </pc:sldMkLst>
      </pc:sldChg>
      <pc:sldChg chg="addSp delSp modSp mod">
        <pc:chgData name="Simon Bleau" userId="83f6dfab-1690-49ad-93b7-fb3520e4ab34" providerId="ADAL" clId="{ADF6E4B0-7081-41FE-9A80-2B054F12BE69}" dt="2022-01-20T07:45:35.130" v="1210" actId="20577"/>
        <pc:sldMkLst>
          <pc:docMk/>
          <pc:sldMk cId="3636284757" sldId="730"/>
        </pc:sldMkLst>
        <pc:spChg chg="add del mod">
          <ac:chgData name="Simon Bleau" userId="83f6dfab-1690-49ad-93b7-fb3520e4ab34" providerId="ADAL" clId="{ADF6E4B0-7081-41FE-9A80-2B054F12BE69}" dt="2022-01-18T20:46:34.047" v="1058" actId="478"/>
          <ac:spMkLst>
            <pc:docMk/>
            <pc:sldMk cId="3636284757" sldId="730"/>
            <ac:spMk id="4" creationId="{30900088-216E-408B-967E-94B6F051E534}"/>
          </ac:spMkLst>
        </pc:spChg>
        <pc:spChg chg="add mod">
          <ac:chgData name="Simon Bleau" userId="83f6dfab-1690-49ad-93b7-fb3520e4ab34" providerId="ADAL" clId="{ADF6E4B0-7081-41FE-9A80-2B054F12BE69}" dt="2022-01-20T07:45:35.130" v="1210" actId="20577"/>
          <ac:spMkLst>
            <pc:docMk/>
            <pc:sldMk cId="3636284757" sldId="730"/>
            <ac:spMk id="5" creationId="{25C1EB3D-CBA5-4CB4-A41B-994E9351B2CF}"/>
          </ac:spMkLst>
        </pc:spChg>
      </pc:sldChg>
      <pc:sldChg chg="addSp delSp modSp mod ord">
        <pc:chgData name="Simon Bleau" userId="83f6dfab-1690-49ad-93b7-fb3520e4ab34" providerId="ADAL" clId="{ADF6E4B0-7081-41FE-9A80-2B054F12BE69}" dt="2022-01-20T08:01:26.428" v="1579" actId="1076"/>
        <pc:sldMkLst>
          <pc:docMk/>
          <pc:sldMk cId="2089226319" sldId="734"/>
        </pc:sldMkLst>
        <pc:spChg chg="del">
          <ac:chgData name="Simon Bleau" userId="83f6dfab-1690-49ad-93b7-fb3520e4ab34" providerId="ADAL" clId="{ADF6E4B0-7081-41FE-9A80-2B054F12BE69}" dt="2022-01-20T08:00:28.803" v="1563" actId="478"/>
          <ac:spMkLst>
            <pc:docMk/>
            <pc:sldMk cId="2089226319" sldId="734"/>
            <ac:spMk id="2" creationId="{B7391096-89FA-49B0-8414-C432D7626722}"/>
          </ac:spMkLst>
        </pc:spChg>
        <pc:spChg chg="del">
          <ac:chgData name="Simon Bleau" userId="83f6dfab-1690-49ad-93b7-fb3520e4ab34" providerId="ADAL" clId="{ADF6E4B0-7081-41FE-9A80-2B054F12BE69}" dt="2022-01-20T08:00:27.355" v="1562" actId="478"/>
          <ac:spMkLst>
            <pc:docMk/>
            <pc:sldMk cId="2089226319" sldId="734"/>
            <ac:spMk id="3" creationId="{F7CAA020-2435-4B8F-B319-BD82FC786BAE}"/>
          </ac:spMkLst>
        </pc:spChg>
        <pc:spChg chg="mod topLvl">
          <ac:chgData name="Simon Bleau" userId="83f6dfab-1690-49ad-93b7-fb3520e4ab34" providerId="ADAL" clId="{ADF6E4B0-7081-41FE-9A80-2B054F12BE69}" dt="2022-01-20T08:00:48.634" v="1568" actId="165"/>
          <ac:spMkLst>
            <pc:docMk/>
            <pc:sldMk cId="2089226319" sldId="734"/>
            <ac:spMk id="8" creationId="{14E27214-E4FE-4935-8C73-8E0268B9C7D9}"/>
          </ac:spMkLst>
        </pc:spChg>
        <pc:spChg chg="mod topLvl">
          <ac:chgData name="Simon Bleau" userId="83f6dfab-1690-49ad-93b7-fb3520e4ab34" providerId="ADAL" clId="{ADF6E4B0-7081-41FE-9A80-2B054F12BE69}" dt="2022-01-20T08:00:48.634" v="1568" actId="165"/>
          <ac:spMkLst>
            <pc:docMk/>
            <pc:sldMk cId="2089226319" sldId="734"/>
            <ac:spMk id="9" creationId="{FC088BD0-7B2B-454D-A2DC-816C42667D29}"/>
          </ac:spMkLst>
        </pc:spChg>
        <pc:spChg chg="mod topLvl">
          <ac:chgData name="Simon Bleau" userId="83f6dfab-1690-49ad-93b7-fb3520e4ab34" providerId="ADAL" clId="{ADF6E4B0-7081-41FE-9A80-2B054F12BE69}" dt="2022-01-20T08:00:48.634" v="1568" actId="165"/>
          <ac:spMkLst>
            <pc:docMk/>
            <pc:sldMk cId="2089226319" sldId="734"/>
            <ac:spMk id="10" creationId="{EA5CF43A-65E4-457D-B6B9-25C6DCDB5376}"/>
          </ac:spMkLst>
        </pc:spChg>
        <pc:spChg chg="mod">
          <ac:chgData name="Simon Bleau" userId="83f6dfab-1690-49ad-93b7-fb3520e4ab34" providerId="ADAL" clId="{ADF6E4B0-7081-41FE-9A80-2B054F12BE69}" dt="2022-01-20T08:00:48.634" v="1568" actId="165"/>
          <ac:spMkLst>
            <pc:docMk/>
            <pc:sldMk cId="2089226319" sldId="734"/>
            <ac:spMk id="12" creationId="{DE2FBDA3-03D9-4A73-A4C4-D1E95D3D0B12}"/>
          </ac:spMkLst>
        </pc:spChg>
        <pc:spChg chg="add del mod">
          <ac:chgData name="Simon Bleau" userId="83f6dfab-1690-49ad-93b7-fb3520e4ab34" providerId="ADAL" clId="{ADF6E4B0-7081-41FE-9A80-2B054F12BE69}" dt="2022-01-20T08:00:32.814" v="1564" actId="478"/>
          <ac:spMkLst>
            <pc:docMk/>
            <pc:sldMk cId="2089226319" sldId="734"/>
            <ac:spMk id="13" creationId="{5DBB99BF-6B9A-485F-BDE5-3823C738BCA0}"/>
          </ac:spMkLst>
        </pc:spChg>
        <pc:spChg chg="add del mod">
          <ac:chgData name="Simon Bleau" userId="83f6dfab-1690-49ad-93b7-fb3520e4ab34" providerId="ADAL" clId="{ADF6E4B0-7081-41FE-9A80-2B054F12BE69}" dt="2022-01-20T08:00:34.060" v="1565" actId="478"/>
          <ac:spMkLst>
            <pc:docMk/>
            <pc:sldMk cId="2089226319" sldId="734"/>
            <ac:spMk id="16" creationId="{33071395-AE6F-43A8-B522-F25C68732729}"/>
          </ac:spMkLst>
        </pc:spChg>
        <pc:grpChg chg="add del mod">
          <ac:chgData name="Simon Bleau" userId="83f6dfab-1690-49ad-93b7-fb3520e4ab34" providerId="ADAL" clId="{ADF6E4B0-7081-41FE-9A80-2B054F12BE69}" dt="2022-01-20T08:00:54.357" v="1570" actId="478"/>
          <ac:grpSpMkLst>
            <pc:docMk/>
            <pc:sldMk cId="2089226319" sldId="734"/>
            <ac:grpSpMk id="6" creationId="{8A386180-1EC4-4011-819C-2B0F0507C772}"/>
          </ac:grpSpMkLst>
        </pc:grpChg>
        <pc:grpChg chg="mod topLvl">
          <ac:chgData name="Simon Bleau" userId="83f6dfab-1690-49ad-93b7-fb3520e4ab34" providerId="ADAL" clId="{ADF6E4B0-7081-41FE-9A80-2B054F12BE69}" dt="2022-01-20T08:00:48.634" v="1568" actId="165"/>
          <ac:grpSpMkLst>
            <pc:docMk/>
            <pc:sldMk cId="2089226319" sldId="734"/>
            <ac:grpSpMk id="7" creationId="{25863380-5172-4E07-BA6E-9894D2526E0E}"/>
          </ac:grpSpMkLst>
        </pc:grpChg>
        <pc:picChg chg="mod">
          <ac:chgData name="Simon Bleau" userId="83f6dfab-1690-49ad-93b7-fb3520e4ab34" providerId="ADAL" clId="{ADF6E4B0-7081-41FE-9A80-2B054F12BE69}" dt="2022-01-20T08:00:48.634" v="1568" actId="165"/>
          <ac:picMkLst>
            <pc:docMk/>
            <pc:sldMk cId="2089226319" sldId="734"/>
            <ac:picMk id="11" creationId="{02116114-C18A-46BA-AE45-D45421B9FD62}"/>
          </ac:picMkLst>
        </pc:picChg>
        <pc:picChg chg="mod modCrop">
          <ac:chgData name="Simon Bleau" userId="83f6dfab-1690-49ad-93b7-fb3520e4ab34" providerId="ADAL" clId="{ADF6E4B0-7081-41FE-9A80-2B054F12BE69}" dt="2022-01-20T08:01:26.428" v="1579" actId="1076"/>
          <ac:picMkLst>
            <pc:docMk/>
            <pc:sldMk cId="2089226319" sldId="734"/>
            <ac:picMk id="15" creationId="{F23917D5-574A-C744-874D-5AB0C889697E}"/>
          </ac:picMkLst>
        </pc:picChg>
      </pc:sldChg>
      <pc:sldChg chg="addSp delSp modSp mod ord">
        <pc:chgData name="Simon Bleau" userId="83f6dfab-1690-49ad-93b7-fb3520e4ab34" providerId="ADAL" clId="{ADF6E4B0-7081-41FE-9A80-2B054F12BE69}" dt="2022-01-20T07:54:14.440" v="1452" actId="167"/>
        <pc:sldMkLst>
          <pc:docMk/>
          <pc:sldMk cId="1616343273" sldId="770"/>
        </pc:sldMkLst>
        <pc:spChg chg="add del mod">
          <ac:chgData name="Simon Bleau" userId="83f6dfab-1690-49ad-93b7-fb3520e4ab34" providerId="ADAL" clId="{ADF6E4B0-7081-41FE-9A80-2B054F12BE69}" dt="2022-01-19T18:15:25.170" v="1128" actId="478"/>
          <ac:spMkLst>
            <pc:docMk/>
            <pc:sldMk cId="1616343273" sldId="770"/>
            <ac:spMk id="3" creationId="{74C90FC4-B3E8-40F7-AA16-F238D24A449F}"/>
          </ac:spMkLst>
        </pc:spChg>
        <pc:spChg chg="mod">
          <ac:chgData name="Simon Bleau" userId="83f6dfab-1690-49ad-93b7-fb3520e4ab34" providerId="ADAL" clId="{ADF6E4B0-7081-41FE-9A80-2B054F12BE69}" dt="2022-01-19T18:18:17.904" v="1137" actId="1076"/>
          <ac:spMkLst>
            <pc:docMk/>
            <pc:sldMk cId="1616343273" sldId="770"/>
            <ac:spMk id="5" creationId="{F07D1C9C-B6DB-4093-8D39-1BC533179483}"/>
          </ac:spMkLst>
        </pc:spChg>
        <pc:spChg chg="del">
          <ac:chgData name="Simon Bleau" userId="83f6dfab-1690-49ad-93b7-fb3520e4ab34" providerId="ADAL" clId="{ADF6E4B0-7081-41FE-9A80-2B054F12BE69}" dt="2022-01-19T18:15:23.566" v="1126" actId="478"/>
          <ac:spMkLst>
            <pc:docMk/>
            <pc:sldMk cId="1616343273" sldId="770"/>
            <ac:spMk id="7" creationId="{EAE338E6-B799-4CC8-810B-7913EEC1EFE1}"/>
          </ac:spMkLst>
        </pc:spChg>
        <pc:spChg chg="del mod">
          <ac:chgData name="Simon Bleau" userId="83f6dfab-1690-49ad-93b7-fb3520e4ab34" providerId="ADAL" clId="{ADF6E4B0-7081-41FE-9A80-2B054F12BE69}" dt="2022-01-19T18:18:21.832" v="1138" actId="478"/>
          <ac:spMkLst>
            <pc:docMk/>
            <pc:sldMk cId="1616343273" sldId="770"/>
            <ac:spMk id="9" creationId="{E4259246-1849-4049-BB06-457DA130E32B}"/>
          </ac:spMkLst>
        </pc:spChg>
        <pc:spChg chg="del">
          <ac:chgData name="Simon Bleau" userId="83f6dfab-1690-49ad-93b7-fb3520e4ab34" providerId="ADAL" clId="{ADF6E4B0-7081-41FE-9A80-2B054F12BE69}" dt="2022-01-19T18:15:24.352" v="1127" actId="478"/>
          <ac:spMkLst>
            <pc:docMk/>
            <pc:sldMk cId="1616343273" sldId="770"/>
            <ac:spMk id="10" creationId="{2EFA8CA4-1824-4069-9ECB-18A593D098CE}"/>
          </ac:spMkLst>
        </pc:spChg>
        <pc:spChg chg="add mod ord">
          <ac:chgData name="Simon Bleau" userId="83f6dfab-1690-49ad-93b7-fb3520e4ab34" providerId="ADAL" clId="{ADF6E4B0-7081-41FE-9A80-2B054F12BE69}" dt="2022-01-20T07:54:14.440" v="1452" actId="167"/>
          <ac:spMkLst>
            <pc:docMk/>
            <pc:sldMk cId="1616343273" sldId="770"/>
            <ac:spMk id="23" creationId="{D14024F3-B1BE-482F-A1A9-B3600E4E26A9}"/>
          </ac:spMkLst>
        </pc:spChg>
        <pc:picChg chg="mod">
          <ac:chgData name="Simon Bleau" userId="83f6dfab-1690-49ad-93b7-fb3520e4ab34" providerId="ADAL" clId="{ADF6E4B0-7081-41FE-9A80-2B054F12BE69}" dt="2022-01-20T07:51:25.492" v="1413" actId="14100"/>
          <ac:picMkLst>
            <pc:docMk/>
            <pc:sldMk cId="1616343273" sldId="770"/>
            <ac:picMk id="6" creationId="{47BC2058-8140-45AE-84DA-B3609E789600}"/>
          </ac:picMkLst>
        </pc:picChg>
        <pc:picChg chg="mod">
          <ac:chgData name="Simon Bleau" userId="83f6dfab-1690-49ad-93b7-fb3520e4ab34" providerId="ADAL" clId="{ADF6E4B0-7081-41FE-9A80-2B054F12BE69}" dt="2022-01-20T07:53:45.006" v="1446" actId="1036"/>
          <ac:picMkLst>
            <pc:docMk/>
            <pc:sldMk cId="1616343273" sldId="770"/>
            <ac:picMk id="11" creationId="{BE55CAC7-68C3-4700-8489-30622AD7FF03}"/>
          </ac:picMkLst>
        </pc:picChg>
        <pc:picChg chg="mod">
          <ac:chgData name="Simon Bleau" userId="83f6dfab-1690-49ad-93b7-fb3520e4ab34" providerId="ADAL" clId="{ADF6E4B0-7081-41FE-9A80-2B054F12BE69}" dt="2022-01-20T07:52:56.759" v="1434" actId="14100"/>
          <ac:picMkLst>
            <pc:docMk/>
            <pc:sldMk cId="1616343273" sldId="770"/>
            <ac:picMk id="12" creationId="{931A4201-402F-4F16-897A-F9056525504A}"/>
          </ac:picMkLst>
        </pc:picChg>
        <pc:picChg chg="mod">
          <ac:chgData name="Simon Bleau" userId="83f6dfab-1690-49ad-93b7-fb3520e4ab34" providerId="ADAL" clId="{ADF6E4B0-7081-41FE-9A80-2B054F12BE69}" dt="2022-01-20T07:51:42.849" v="1417" actId="14100"/>
          <ac:picMkLst>
            <pc:docMk/>
            <pc:sldMk cId="1616343273" sldId="770"/>
            <ac:picMk id="13" creationId="{07872274-C0ED-4B71-896B-1515032AF151}"/>
          </ac:picMkLst>
        </pc:picChg>
        <pc:picChg chg="mod modCrop">
          <ac:chgData name="Simon Bleau" userId="83f6dfab-1690-49ad-93b7-fb3520e4ab34" providerId="ADAL" clId="{ADF6E4B0-7081-41FE-9A80-2B054F12BE69}" dt="2022-01-20T07:53:59.315" v="1448" actId="1076"/>
          <ac:picMkLst>
            <pc:docMk/>
            <pc:sldMk cId="1616343273" sldId="770"/>
            <ac:picMk id="14" creationId="{471059C3-F138-4CAE-92A4-F0127075FA4E}"/>
          </ac:picMkLst>
        </pc:picChg>
        <pc:picChg chg="mod">
          <ac:chgData name="Simon Bleau" userId="83f6dfab-1690-49ad-93b7-fb3520e4ab34" providerId="ADAL" clId="{ADF6E4B0-7081-41FE-9A80-2B054F12BE69}" dt="2022-01-20T07:53:07.479" v="1437" actId="14100"/>
          <ac:picMkLst>
            <pc:docMk/>
            <pc:sldMk cId="1616343273" sldId="770"/>
            <ac:picMk id="15" creationId="{DA6CD9FD-0C08-4F82-BAD4-815E0D7DA617}"/>
          </ac:picMkLst>
        </pc:picChg>
        <pc:cxnChg chg="mod">
          <ac:chgData name="Simon Bleau" userId="83f6dfab-1690-49ad-93b7-fb3520e4ab34" providerId="ADAL" clId="{ADF6E4B0-7081-41FE-9A80-2B054F12BE69}" dt="2022-01-20T07:52:22.130" v="1425" actId="14100"/>
          <ac:cxnSpMkLst>
            <pc:docMk/>
            <pc:sldMk cId="1616343273" sldId="770"/>
            <ac:cxnSpMk id="16" creationId="{75BB0C11-12A8-4246-9F80-CF6276CCB9B1}"/>
          </ac:cxnSpMkLst>
        </pc:cxnChg>
        <pc:cxnChg chg="mod">
          <ac:chgData name="Simon Bleau" userId="83f6dfab-1690-49ad-93b7-fb3520e4ab34" providerId="ADAL" clId="{ADF6E4B0-7081-41FE-9A80-2B054F12BE69}" dt="2022-01-20T07:51:46.044" v="1418" actId="14100"/>
          <ac:cxnSpMkLst>
            <pc:docMk/>
            <pc:sldMk cId="1616343273" sldId="770"/>
            <ac:cxnSpMk id="17" creationId="{C72A76BC-BB5F-40EE-B779-9169767CFF5A}"/>
          </ac:cxnSpMkLst>
        </pc:cxnChg>
        <pc:cxnChg chg="mod">
          <ac:chgData name="Simon Bleau" userId="83f6dfab-1690-49ad-93b7-fb3520e4ab34" providerId="ADAL" clId="{ADF6E4B0-7081-41FE-9A80-2B054F12BE69}" dt="2022-01-20T07:53:25.667" v="1440" actId="14100"/>
          <ac:cxnSpMkLst>
            <pc:docMk/>
            <pc:sldMk cId="1616343273" sldId="770"/>
            <ac:cxnSpMk id="20" creationId="{18562998-A216-4A03-832C-1FCA89997B9E}"/>
          </ac:cxnSpMkLst>
        </pc:cxnChg>
        <pc:cxnChg chg="mod">
          <ac:chgData name="Simon Bleau" userId="83f6dfab-1690-49ad-93b7-fb3520e4ab34" providerId="ADAL" clId="{ADF6E4B0-7081-41FE-9A80-2B054F12BE69}" dt="2022-01-20T07:53:17.457" v="1439" actId="14100"/>
          <ac:cxnSpMkLst>
            <pc:docMk/>
            <pc:sldMk cId="1616343273" sldId="770"/>
            <ac:cxnSpMk id="24" creationId="{30BF60FB-DF2A-41D8-8754-F497B7490B96}"/>
          </ac:cxnSpMkLst>
        </pc:cxnChg>
        <pc:cxnChg chg="mod">
          <ac:chgData name="Simon Bleau" userId="83f6dfab-1690-49ad-93b7-fb3520e4ab34" providerId="ADAL" clId="{ADF6E4B0-7081-41FE-9A80-2B054F12BE69}" dt="2022-01-20T07:53:00.519" v="1435" actId="14100"/>
          <ac:cxnSpMkLst>
            <pc:docMk/>
            <pc:sldMk cId="1616343273" sldId="770"/>
            <ac:cxnSpMk id="29" creationId="{402C687B-5CF8-4789-BD59-6F2B95FF7B14}"/>
          </ac:cxnSpMkLst>
        </pc:cxnChg>
      </pc:sldChg>
      <pc:sldChg chg="addSp delSp modSp mod ord">
        <pc:chgData name="Simon Bleau" userId="83f6dfab-1690-49ad-93b7-fb3520e4ab34" providerId="ADAL" clId="{ADF6E4B0-7081-41FE-9A80-2B054F12BE69}" dt="2022-01-18T20:26:55.054" v="439"/>
        <pc:sldMkLst>
          <pc:docMk/>
          <pc:sldMk cId="0" sldId="823"/>
        </pc:sldMkLst>
        <pc:spChg chg="add del mod">
          <ac:chgData name="Simon Bleau" userId="83f6dfab-1690-49ad-93b7-fb3520e4ab34" providerId="ADAL" clId="{ADF6E4B0-7081-41FE-9A80-2B054F12BE69}" dt="2022-01-18T16:35:13.664" v="132" actId="478"/>
          <ac:spMkLst>
            <pc:docMk/>
            <pc:sldMk cId="0" sldId="823"/>
            <ac:spMk id="3" creationId="{DA9A0983-35FB-4F3F-AA1E-21CE3E122CDF}"/>
          </ac:spMkLst>
        </pc:spChg>
      </pc:sldChg>
      <pc:sldChg chg="ord">
        <pc:chgData name="Simon Bleau" userId="83f6dfab-1690-49ad-93b7-fb3520e4ab34" providerId="ADAL" clId="{ADF6E4B0-7081-41FE-9A80-2B054F12BE69}" dt="2022-01-20T08:01:36.987" v="1580"/>
        <pc:sldMkLst>
          <pc:docMk/>
          <pc:sldMk cId="2173024839" sldId="834"/>
        </pc:sldMkLst>
      </pc:sldChg>
      <pc:sldChg chg="addSp modSp mod">
        <pc:chgData name="Simon Bleau" userId="83f6dfab-1690-49ad-93b7-fb3520e4ab34" providerId="ADAL" clId="{ADF6E4B0-7081-41FE-9A80-2B054F12BE69}" dt="2022-01-18T20:27:46.781" v="486" actId="14100"/>
        <pc:sldMkLst>
          <pc:docMk/>
          <pc:sldMk cId="2640491023" sldId="878"/>
        </pc:sldMkLst>
        <pc:spChg chg="add mod">
          <ac:chgData name="Simon Bleau" userId="83f6dfab-1690-49ad-93b7-fb3520e4ab34" providerId="ADAL" clId="{ADF6E4B0-7081-41FE-9A80-2B054F12BE69}" dt="2022-01-18T12:50:46.009" v="127" actId="1037"/>
          <ac:spMkLst>
            <pc:docMk/>
            <pc:sldMk cId="2640491023" sldId="878"/>
            <ac:spMk id="2" creationId="{533B91A3-C543-4A0A-869F-9FE99AEC8923}"/>
          </ac:spMkLst>
        </pc:spChg>
        <pc:spChg chg="add mod">
          <ac:chgData name="Simon Bleau" userId="83f6dfab-1690-49ad-93b7-fb3520e4ab34" providerId="ADAL" clId="{ADF6E4B0-7081-41FE-9A80-2B054F12BE69}" dt="2022-01-18T20:27:46.781" v="486" actId="14100"/>
          <ac:spMkLst>
            <pc:docMk/>
            <pc:sldMk cId="2640491023" sldId="878"/>
            <ac:spMk id="30" creationId="{4AD3161F-B97E-491B-8DBB-B2F37388337F}"/>
          </ac:spMkLst>
        </pc:spChg>
      </pc:sldChg>
      <pc:sldChg chg="modSp mod ord">
        <pc:chgData name="Simon Bleau" userId="83f6dfab-1690-49ad-93b7-fb3520e4ab34" providerId="ADAL" clId="{ADF6E4B0-7081-41FE-9A80-2B054F12BE69}" dt="2022-01-19T18:18:59.939" v="1154" actId="113"/>
        <pc:sldMkLst>
          <pc:docMk/>
          <pc:sldMk cId="1431339006" sldId="956"/>
        </pc:sldMkLst>
        <pc:spChg chg="mod">
          <ac:chgData name="Simon Bleau" userId="83f6dfab-1690-49ad-93b7-fb3520e4ab34" providerId="ADAL" clId="{ADF6E4B0-7081-41FE-9A80-2B054F12BE69}" dt="2022-01-19T18:18:59.939" v="1154" actId="113"/>
          <ac:spMkLst>
            <pc:docMk/>
            <pc:sldMk cId="1431339006" sldId="956"/>
            <ac:spMk id="13" creationId="{CA14C81B-CB25-487E-8EC7-42CE68572033}"/>
          </ac:spMkLst>
        </pc:spChg>
      </pc:sldChg>
      <pc:sldChg chg="ord">
        <pc:chgData name="Simon Bleau" userId="83f6dfab-1690-49ad-93b7-fb3520e4ab34" providerId="ADAL" clId="{ADF6E4B0-7081-41FE-9A80-2B054F12BE69}" dt="2022-01-20T08:01:36.987" v="1580"/>
        <pc:sldMkLst>
          <pc:docMk/>
          <pc:sldMk cId="2577338926" sldId="985"/>
        </pc:sldMkLst>
      </pc:sldChg>
      <pc:sldChg chg="ord">
        <pc:chgData name="Simon Bleau" userId="83f6dfab-1690-49ad-93b7-fb3520e4ab34" providerId="ADAL" clId="{ADF6E4B0-7081-41FE-9A80-2B054F12BE69}" dt="2022-01-20T08:05:48.359" v="1608"/>
        <pc:sldMkLst>
          <pc:docMk/>
          <pc:sldMk cId="1870530463" sldId="1007"/>
        </pc:sldMkLst>
      </pc:sldChg>
      <pc:sldChg chg="ord">
        <pc:chgData name="Simon Bleau" userId="83f6dfab-1690-49ad-93b7-fb3520e4ab34" providerId="ADAL" clId="{ADF6E4B0-7081-41FE-9A80-2B054F12BE69}" dt="2022-01-18T20:28:31.900" v="490"/>
        <pc:sldMkLst>
          <pc:docMk/>
          <pc:sldMk cId="1140019014" sldId="1017"/>
        </pc:sldMkLst>
      </pc:sldChg>
      <pc:sldChg chg="modSp mod ord">
        <pc:chgData name="Simon Bleau" userId="83f6dfab-1690-49ad-93b7-fb3520e4ab34" providerId="ADAL" clId="{ADF6E4B0-7081-41FE-9A80-2B054F12BE69}" dt="2022-01-20T08:23:34.332" v="1989" actId="20577"/>
        <pc:sldMkLst>
          <pc:docMk/>
          <pc:sldMk cId="273732503" sldId="1025"/>
        </pc:sldMkLst>
        <pc:spChg chg="mod">
          <ac:chgData name="Simon Bleau" userId="83f6dfab-1690-49ad-93b7-fb3520e4ab34" providerId="ADAL" clId="{ADF6E4B0-7081-41FE-9A80-2B054F12BE69}" dt="2022-01-20T08:23:34.332" v="1989" actId="20577"/>
          <ac:spMkLst>
            <pc:docMk/>
            <pc:sldMk cId="273732503" sldId="1025"/>
            <ac:spMk id="3" creationId="{F7CAA020-2435-4B8F-B319-BD82FC786BAE}"/>
          </ac:spMkLst>
        </pc:spChg>
      </pc:sldChg>
      <pc:sldChg chg="ord">
        <pc:chgData name="Simon Bleau" userId="83f6dfab-1690-49ad-93b7-fb3520e4ab34" providerId="ADAL" clId="{ADF6E4B0-7081-41FE-9A80-2B054F12BE69}" dt="2022-01-20T08:05:48.359" v="1608"/>
        <pc:sldMkLst>
          <pc:docMk/>
          <pc:sldMk cId="1777406262" sldId="1032"/>
        </pc:sldMkLst>
      </pc:sldChg>
      <pc:sldChg chg="ord delCm">
        <pc:chgData name="Simon Bleau" userId="83f6dfab-1690-49ad-93b7-fb3520e4ab34" providerId="ADAL" clId="{ADF6E4B0-7081-41FE-9A80-2B054F12BE69}" dt="2022-01-20T08:05:48.359" v="1608"/>
        <pc:sldMkLst>
          <pc:docMk/>
          <pc:sldMk cId="1668389693" sldId="1034"/>
        </pc:sldMkLst>
      </pc:sldChg>
      <pc:sldChg chg="ord">
        <pc:chgData name="Simon Bleau" userId="83f6dfab-1690-49ad-93b7-fb3520e4ab34" providerId="ADAL" clId="{ADF6E4B0-7081-41FE-9A80-2B054F12BE69}" dt="2022-01-18T20:31:27.373" v="575"/>
        <pc:sldMkLst>
          <pc:docMk/>
          <pc:sldMk cId="1629310818" sldId="1037"/>
        </pc:sldMkLst>
      </pc:sldChg>
      <pc:sldChg chg="ord">
        <pc:chgData name="Simon Bleau" userId="83f6dfab-1690-49ad-93b7-fb3520e4ab34" providerId="ADAL" clId="{ADF6E4B0-7081-41FE-9A80-2B054F12BE69}" dt="2022-01-20T08:05:48.359" v="1608"/>
        <pc:sldMkLst>
          <pc:docMk/>
          <pc:sldMk cId="118226570" sldId="1038"/>
        </pc:sldMkLst>
      </pc:sldChg>
      <pc:sldChg chg="ord">
        <pc:chgData name="Simon Bleau" userId="83f6dfab-1690-49ad-93b7-fb3520e4ab34" providerId="ADAL" clId="{ADF6E4B0-7081-41FE-9A80-2B054F12BE69}" dt="2022-01-20T07:54:32.713" v="1453"/>
        <pc:sldMkLst>
          <pc:docMk/>
          <pc:sldMk cId="3879902884" sldId="1044"/>
        </pc:sldMkLst>
      </pc:sldChg>
      <pc:sldChg chg="modSp mod ord">
        <pc:chgData name="Simon Bleau" userId="83f6dfab-1690-49ad-93b7-fb3520e4ab34" providerId="ADAL" clId="{ADF6E4B0-7081-41FE-9A80-2B054F12BE69}" dt="2022-01-20T07:54:32.713" v="1453"/>
        <pc:sldMkLst>
          <pc:docMk/>
          <pc:sldMk cId="3645085648" sldId="1045"/>
        </pc:sldMkLst>
        <pc:cxnChg chg="mod">
          <ac:chgData name="Simon Bleau" userId="83f6dfab-1690-49ad-93b7-fb3520e4ab34" providerId="ADAL" clId="{ADF6E4B0-7081-41FE-9A80-2B054F12BE69}" dt="2022-01-18T17:17:54.926" v="416" actId="14100"/>
          <ac:cxnSpMkLst>
            <pc:docMk/>
            <pc:sldMk cId="3645085648" sldId="1045"/>
            <ac:cxnSpMk id="7" creationId="{5F5666BD-F499-4EA1-9D4E-F1738D245F72}"/>
          </ac:cxnSpMkLst>
        </pc:cxnChg>
      </pc:sldChg>
      <pc:sldChg chg="ord">
        <pc:chgData name="Simon Bleau" userId="83f6dfab-1690-49ad-93b7-fb3520e4ab34" providerId="ADAL" clId="{ADF6E4B0-7081-41FE-9A80-2B054F12BE69}" dt="2022-01-20T07:54:32.713" v="1453"/>
        <pc:sldMkLst>
          <pc:docMk/>
          <pc:sldMk cId="1674182784" sldId="1046"/>
        </pc:sldMkLst>
      </pc:sldChg>
      <pc:sldChg chg="ord">
        <pc:chgData name="Simon Bleau" userId="83f6dfab-1690-49ad-93b7-fb3520e4ab34" providerId="ADAL" clId="{ADF6E4B0-7081-41FE-9A80-2B054F12BE69}" dt="2022-01-20T07:54:32.713" v="1453"/>
        <pc:sldMkLst>
          <pc:docMk/>
          <pc:sldMk cId="1525855439" sldId="1047"/>
        </pc:sldMkLst>
      </pc:sldChg>
      <pc:sldChg chg="ord">
        <pc:chgData name="Simon Bleau" userId="83f6dfab-1690-49ad-93b7-fb3520e4ab34" providerId="ADAL" clId="{ADF6E4B0-7081-41FE-9A80-2B054F12BE69}" dt="2022-01-20T07:54:32.713" v="1453"/>
        <pc:sldMkLst>
          <pc:docMk/>
          <pc:sldMk cId="2432699218" sldId="1048"/>
        </pc:sldMkLst>
      </pc:sldChg>
      <pc:sldChg chg="modSp mod">
        <pc:chgData name="Simon Bleau" userId="83f6dfab-1690-49ad-93b7-fb3520e4ab34" providerId="ADAL" clId="{ADF6E4B0-7081-41FE-9A80-2B054F12BE69}" dt="2022-01-18T20:26:07.038" v="436" actId="20577"/>
        <pc:sldMkLst>
          <pc:docMk/>
          <pc:sldMk cId="3978578570" sldId="1052"/>
        </pc:sldMkLst>
        <pc:spChg chg="mod">
          <ac:chgData name="Simon Bleau" userId="83f6dfab-1690-49ad-93b7-fb3520e4ab34" providerId="ADAL" clId="{ADF6E4B0-7081-41FE-9A80-2B054F12BE69}" dt="2022-01-18T20:25:50.913" v="432" actId="20577"/>
          <ac:spMkLst>
            <pc:docMk/>
            <pc:sldMk cId="3978578570" sldId="1052"/>
            <ac:spMk id="2" creationId="{00000000-0000-0000-0000-000000000000}"/>
          </ac:spMkLst>
        </pc:spChg>
        <pc:spChg chg="mod">
          <ac:chgData name="Simon Bleau" userId="83f6dfab-1690-49ad-93b7-fb3520e4ab34" providerId="ADAL" clId="{ADF6E4B0-7081-41FE-9A80-2B054F12BE69}" dt="2022-01-18T20:26:07.038" v="436" actId="20577"/>
          <ac:spMkLst>
            <pc:docMk/>
            <pc:sldMk cId="3978578570" sldId="1052"/>
            <ac:spMk id="4" creationId="{3464CBAC-12F5-4C23-94C7-C43C2ADE2D67}"/>
          </ac:spMkLst>
        </pc:spChg>
      </pc:sldChg>
      <pc:sldChg chg="new del">
        <pc:chgData name="Simon Bleau" userId="83f6dfab-1690-49ad-93b7-fb3520e4ab34" providerId="ADAL" clId="{ADF6E4B0-7081-41FE-9A80-2B054F12BE69}" dt="2022-01-18T20:28:45.272" v="493" actId="47"/>
        <pc:sldMkLst>
          <pc:docMk/>
          <pc:sldMk cId="1465763070" sldId="1053"/>
        </pc:sldMkLst>
      </pc:sldChg>
      <pc:sldChg chg="addSp delSp modSp add mod">
        <pc:chgData name="Simon Bleau" userId="83f6dfab-1690-49ad-93b7-fb3520e4ab34" providerId="ADAL" clId="{ADF6E4B0-7081-41FE-9A80-2B054F12BE69}" dt="2022-01-18T20:31:15.684" v="574" actId="20577"/>
        <pc:sldMkLst>
          <pc:docMk/>
          <pc:sldMk cId="1883901429" sldId="1054"/>
        </pc:sldMkLst>
        <pc:spChg chg="mod">
          <ac:chgData name="Simon Bleau" userId="83f6dfab-1690-49ad-93b7-fb3520e4ab34" providerId="ADAL" clId="{ADF6E4B0-7081-41FE-9A80-2B054F12BE69}" dt="2022-01-18T20:30:52.543" v="566" actId="20577"/>
          <ac:spMkLst>
            <pc:docMk/>
            <pc:sldMk cId="1883901429" sldId="1054"/>
            <ac:spMk id="2" creationId="{6404492B-415F-4D9D-8787-6F7C3DBBA354}"/>
          </ac:spMkLst>
        </pc:spChg>
        <pc:spChg chg="mod">
          <ac:chgData name="Simon Bleau" userId="83f6dfab-1690-49ad-93b7-fb3520e4ab34" providerId="ADAL" clId="{ADF6E4B0-7081-41FE-9A80-2B054F12BE69}" dt="2022-01-18T20:31:15.684" v="574" actId="20577"/>
          <ac:spMkLst>
            <pc:docMk/>
            <pc:sldMk cId="1883901429" sldId="1054"/>
            <ac:spMk id="11" creationId="{52068747-4612-4905-B931-4CD72FC1867A}"/>
          </ac:spMkLst>
        </pc:spChg>
        <pc:picChg chg="del">
          <ac:chgData name="Simon Bleau" userId="83f6dfab-1690-49ad-93b7-fb3520e4ab34" providerId="ADAL" clId="{ADF6E4B0-7081-41FE-9A80-2B054F12BE69}" dt="2022-01-18T20:30:16.922" v="495" actId="478"/>
          <ac:picMkLst>
            <pc:docMk/>
            <pc:sldMk cId="1883901429" sldId="1054"/>
            <ac:picMk id="4" creationId="{EF3A67D5-DC6A-664D-B172-752730DA1CC0}"/>
          </ac:picMkLst>
        </pc:picChg>
        <pc:picChg chg="del">
          <ac:chgData name="Simon Bleau" userId="83f6dfab-1690-49ad-93b7-fb3520e4ab34" providerId="ADAL" clId="{ADF6E4B0-7081-41FE-9A80-2B054F12BE69}" dt="2022-01-18T20:28:47.772" v="494" actId="478"/>
          <ac:picMkLst>
            <pc:docMk/>
            <pc:sldMk cId="1883901429" sldId="1054"/>
            <ac:picMk id="6" creationId="{1CF3D498-B982-F846-839E-1C0F18FD17B6}"/>
          </ac:picMkLst>
        </pc:picChg>
        <pc:picChg chg="add mod">
          <ac:chgData name="Simon Bleau" userId="83f6dfab-1690-49ad-93b7-fb3520e4ab34" providerId="ADAL" clId="{ADF6E4B0-7081-41FE-9A80-2B054F12BE69}" dt="2022-01-18T20:31:12.107" v="571" actId="1076"/>
          <ac:picMkLst>
            <pc:docMk/>
            <pc:sldMk cId="1883901429" sldId="1054"/>
            <ac:picMk id="1026" creationId="{FD9E174A-0AC8-44A8-BAA3-F1ACAF160AB0}"/>
          </ac:picMkLst>
        </pc:picChg>
      </pc:sldChg>
      <pc:sldChg chg="addSp delSp modSp new mod">
        <pc:chgData name="Simon Bleau" userId="83f6dfab-1690-49ad-93b7-fb3520e4ab34" providerId="ADAL" clId="{ADF6E4B0-7081-41FE-9A80-2B054F12BE69}" dt="2022-01-18T20:37:50.564" v="822" actId="1076"/>
        <pc:sldMkLst>
          <pc:docMk/>
          <pc:sldMk cId="348404864" sldId="1055"/>
        </pc:sldMkLst>
        <pc:spChg chg="del">
          <ac:chgData name="Simon Bleau" userId="83f6dfab-1690-49ad-93b7-fb3520e4ab34" providerId="ADAL" clId="{ADF6E4B0-7081-41FE-9A80-2B054F12BE69}" dt="2022-01-18T20:34:09.238" v="670" actId="478"/>
          <ac:spMkLst>
            <pc:docMk/>
            <pc:sldMk cId="348404864" sldId="1055"/>
            <ac:spMk id="2" creationId="{B27B05B5-7595-4D88-8916-DA0A05C306B1}"/>
          </ac:spMkLst>
        </pc:spChg>
        <pc:spChg chg="add mod">
          <ac:chgData name="Simon Bleau" userId="83f6dfab-1690-49ad-93b7-fb3520e4ab34" providerId="ADAL" clId="{ADF6E4B0-7081-41FE-9A80-2B054F12BE69}" dt="2022-01-18T20:34:22.728" v="717" actId="14100"/>
          <ac:spMkLst>
            <pc:docMk/>
            <pc:sldMk cId="348404864" sldId="1055"/>
            <ac:spMk id="6" creationId="{DCC2A47A-868D-4254-8CC7-761F221BC6A4}"/>
          </ac:spMkLst>
        </pc:spChg>
        <pc:spChg chg="add mod">
          <ac:chgData name="Simon Bleau" userId="83f6dfab-1690-49ad-93b7-fb3520e4ab34" providerId="ADAL" clId="{ADF6E4B0-7081-41FE-9A80-2B054F12BE69}" dt="2022-01-18T20:37:50.564" v="822" actId="1076"/>
          <ac:spMkLst>
            <pc:docMk/>
            <pc:sldMk cId="348404864" sldId="1055"/>
            <ac:spMk id="7" creationId="{EB584AA8-A980-4D46-85D6-D4998D2DCA1E}"/>
          </ac:spMkLst>
        </pc:spChg>
        <pc:picChg chg="add mod">
          <ac:chgData name="Simon Bleau" userId="83f6dfab-1690-49ad-93b7-fb3520e4ab34" providerId="ADAL" clId="{ADF6E4B0-7081-41FE-9A80-2B054F12BE69}" dt="2022-01-18T20:37:47.127" v="821" actId="1076"/>
          <ac:picMkLst>
            <pc:docMk/>
            <pc:sldMk cId="348404864" sldId="1055"/>
            <ac:picMk id="5" creationId="{88594B03-D0A9-4B3B-83C6-4D1120A347A3}"/>
          </ac:picMkLst>
        </pc:picChg>
      </pc:sldChg>
      <pc:sldChg chg="addSp delSp modSp add mod ord">
        <pc:chgData name="Simon Bleau" userId="83f6dfab-1690-49ad-93b7-fb3520e4ab34" providerId="ADAL" clId="{ADF6E4B0-7081-41FE-9A80-2B054F12BE69}" dt="2022-01-18T20:38:19.080" v="827" actId="1076"/>
        <pc:sldMkLst>
          <pc:docMk/>
          <pc:sldMk cId="860013418" sldId="1056"/>
        </pc:sldMkLst>
        <pc:spChg chg="mod">
          <ac:chgData name="Simon Bleau" userId="83f6dfab-1690-49ad-93b7-fb3520e4ab34" providerId="ADAL" clId="{ADF6E4B0-7081-41FE-9A80-2B054F12BE69}" dt="2022-01-18T20:37:18.701" v="814" actId="14100"/>
          <ac:spMkLst>
            <pc:docMk/>
            <pc:sldMk cId="860013418" sldId="1056"/>
            <ac:spMk id="6" creationId="{DCC2A47A-868D-4254-8CC7-761F221BC6A4}"/>
          </ac:spMkLst>
        </pc:spChg>
        <pc:spChg chg="mod ord">
          <ac:chgData name="Simon Bleau" userId="83f6dfab-1690-49ad-93b7-fb3520e4ab34" providerId="ADAL" clId="{ADF6E4B0-7081-41FE-9A80-2B054F12BE69}" dt="2022-01-18T20:38:19.080" v="827" actId="1076"/>
          <ac:spMkLst>
            <pc:docMk/>
            <pc:sldMk cId="860013418" sldId="1056"/>
            <ac:spMk id="7" creationId="{EB584AA8-A980-4D46-85D6-D4998D2DCA1E}"/>
          </ac:spMkLst>
        </pc:spChg>
        <pc:picChg chg="del">
          <ac:chgData name="Simon Bleau" userId="83f6dfab-1690-49ad-93b7-fb3520e4ab34" providerId="ADAL" clId="{ADF6E4B0-7081-41FE-9A80-2B054F12BE69}" dt="2022-01-18T20:37:23.254" v="816" actId="478"/>
          <ac:picMkLst>
            <pc:docMk/>
            <pc:sldMk cId="860013418" sldId="1056"/>
            <ac:picMk id="5" creationId="{88594B03-D0A9-4B3B-83C6-4D1120A347A3}"/>
          </ac:picMkLst>
        </pc:picChg>
        <pc:picChg chg="add mod">
          <ac:chgData name="Simon Bleau" userId="83f6dfab-1690-49ad-93b7-fb3520e4ab34" providerId="ADAL" clId="{ADF6E4B0-7081-41FE-9A80-2B054F12BE69}" dt="2022-01-18T20:38:10.048" v="824" actId="14100"/>
          <ac:picMkLst>
            <pc:docMk/>
            <pc:sldMk cId="860013418" sldId="1056"/>
            <ac:picMk id="8" creationId="{136C5DD4-A97F-4EA9-8DB9-0CFCBABE4F37}"/>
          </ac:picMkLst>
        </pc:picChg>
      </pc:sldChg>
      <pc:sldChg chg="addSp delSp modSp add mod ord">
        <pc:chgData name="Simon Bleau" userId="83f6dfab-1690-49ad-93b7-fb3520e4ab34" providerId="ADAL" clId="{ADF6E4B0-7081-41FE-9A80-2B054F12BE69}" dt="2022-01-18T20:43:19.731" v="910" actId="478"/>
        <pc:sldMkLst>
          <pc:docMk/>
          <pc:sldMk cId="3778540451" sldId="1057"/>
        </pc:sldMkLst>
        <pc:spChg chg="del">
          <ac:chgData name="Simon Bleau" userId="83f6dfab-1690-49ad-93b7-fb3520e4ab34" providerId="ADAL" clId="{ADF6E4B0-7081-41FE-9A80-2B054F12BE69}" dt="2022-01-18T20:43:19.731" v="910" actId="478"/>
          <ac:spMkLst>
            <pc:docMk/>
            <pc:sldMk cId="3778540451" sldId="1057"/>
            <ac:spMk id="3" creationId="{530B17B9-88D1-492B-ACE2-4F597B287C7A}"/>
          </ac:spMkLst>
        </pc:spChg>
        <pc:spChg chg="mod">
          <ac:chgData name="Simon Bleau" userId="83f6dfab-1690-49ad-93b7-fb3520e4ab34" providerId="ADAL" clId="{ADF6E4B0-7081-41FE-9A80-2B054F12BE69}" dt="2022-01-18T20:42:30.765" v="896" actId="20577"/>
          <ac:spMkLst>
            <pc:docMk/>
            <pc:sldMk cId="3778540451" sldId="1057"/>
            <ac:spMk id="6" creationId="{DCC2A47A-868D-4254-8CC7-761F221BC6A4}"/>
          </ac:spMkLst>
        </pc:spChg>
        <pc:picChg chg="del">
          <ac:chgData name="Simon Bleau" userId="83f6dfab-1690-49ad-93b7-fb3520e4ab34" providerId="ADAL" clId="{ADF6E4B0-7081-41FE-9A80-2B054F12BE69}" dt="2022-01-18T20:42:40.253" v="897" actId="478"/>
          <ac:picMkLst>
            <pc:docMk/>
            <pc:sldMk cId="3778540451" sldId="1057"/>
            <ac:picMk id="8" creationId="{136C5DD4-A97F-4EA9-8DB9-0CFCBABE4F37}"/>
          </ac:picMkLst>
        </pc:picChg>
        <pc:picChg chg="add del mod ord">
          <ac:chgData name="Simon Bleau" userId="83f6dfab-1690-49ad-93b7-fb3520e4ab34" providerId="ADAL" clId="{ADF6E4B0-7081-41FE-9A80-2B054F12BE69}" dt="2022-01-18T20:43:15.862" v="909" actId="478"/>
          <ac:picMkLst>
            <pc:docMk/>
            <pc:sldMk cId="3778540451" sldId="1057"/>
            <ac:picMk id="9" creationId="{24D854A8-F76C-4C23-9FD6-6689FE53C3A0}"/>
          </ac:picMkLst>
        </pc:picChg>
      </pc:sldChg>
      <pc:sldChg chg="addSp delSp modSp new mod">
        <pc:chgData name="Simon Bleau" userId="83f6dfab-1690-49ad-93b7-fb3520e4ab34" providerId="ADAL" clId="{ADF6E4B0-7081-41FE-9A80-2B054F12BE69}" dt="2022-01-20T07:48:25.081" v="1228" actId="14100"/>
        <pc:sldMkLst>
          <pc:docMk/>
          <pc:sldMk cId="434973736" sldId="1058"/>
        </pc:sldMkLst>
        <pc:spChg chg="del">
          <ac:chgData name="Simon Bleau" userId="83f6dfab-1690-49ad-93b7-fb3520e4ab34" providerId="ADAL" clId="{ADF6E4B0-7081-41FE-9A80-2B054F12BE69}" dt="2022-01-19T18:13:07.424" v="1083" actId="478"/>
          <ac:spMkLst>
            <pc:docMk/>
            <pc:sldMk cId="434973736" sldId="1058"/>
            <ac:spMk id="2" creationId="{A2911B5D-EC33-4FBA-A7BE-C8E5833E4474}"/>
          </ac:spMkLst>
        </pc:spChg>
        <pc:spChg chg="add mod">
          <ac:chgData name="Simon Bleau" userId="83f6dfab-1690-49ad-93b7-fb3520e4ab34" providerId="ADAL" clId="{ADF6E4B0-7081-41FE-9A80-2B054F12BE69}" dt="2022-01-20T07:48:25.081" v="1228" actId="14100"/>
          <ac:spMkLst>
            <pc:docMk/>
            <pc:sldMk cId="434973736" sldId="1058"/>
            <ac:spMk id="2" creationId="{F08E8642-2178-428E-ADBB-72D8C317A160}"/>
          </ac:spMkLst>
        </pc:spChg>
        <pc:spChg chg="del">
          <ac:chgData name="Simon Bleau" userId="83f6dfab-1690-49ad-93b7-fb3520e4ab34" providerId="ADAL" clId="{ADF6E4B0-7081-41FE-9A80-2B054F12BE69}" dt="2022-01-19T18:13:08.511" v="1084" actId="478"/>
          <ac:spMkLst>
            <pc:docMk/>
            <pc:sldMk cId="434973736" sldId="1058"/>
            <ac:spMk id="3" creationId="{BE79595D-2BB0-4C0D-904F-B673CA06109C}"/>
          </ac:spMkLst>
        </pc:spChg>
        <pc:picChg chg="add mod">
          <ac:chgData name="Simon Bleau" userId="83f6dfab-1690-49ad-93b7-fb3520e4ab34" providerId="ADAL" clId="{ADF6E4B0-7081-41FE-9A80-2B054F12BE69}" dt="2022-01-20T07:46:57.164" v="1219" actId="1076"/>
          <ac:picMkLst>
            <pc:docMk/>
            <pc:sldMk cId="434973736" sldId="1058"/>
            <ac:picMk id="1026" creationId="{6797E908-07CA-4EA6-A7C0-507C7FF46407}"/>
          </ac:picMkLst>
        </pc:picChg>
      </pc:sldChg>
      <pc:sldChg chg="addSp modSp add mod">
        <pc:chgData name="Simon Bleau" userId="83f6dfab-1690-49ad-93b7-fb3520e4ab34" providerId="ADAL" clId="{ADF6E4B0-7081-41FE-9A80-2B054F12BE69}" dt="2022-01-20T07:50:48.756" v="1407" actId="20577"/>
        <pc:sldMkLst>
          <pc:docMk/>
          <pc:sldMk cId="3261097588" sldId="1059"/>
        </pc:sldMkLst>
        <pc:spChg chg="add mod">
          <ac:chgData name="Simon Bleau" userId="83f6dfab-1690-49ad-93b7-fb3520e4ab34" providerId="ADAL" clId="{ADF6E4B0-7081-41FE-9A80-2B054F12BE69}" dt="2022-01-20T07:50:07.911" v="1353" actId="20577"/>
          <ac:spMkLst>
            <pc:docMk/>
            <pc:sldMk cId="3261097588" sldId="1059"/>
            <ac:spMk id="5" creationId="{B4E89B07-9D2F-4C12-AC41-93825EAB759B}"/>
          </ac:spMkLst>
        </pc:spChg>
        <pc:spChg chg="add mod">
          <ac:chgData name="Simon Bleau" userId="83f6dfab-1690-49ad-93b7-fb3520e4ab34" providerId="ADAL" clId="{ADF6E4B0-7081-41FE-9A80-2B054F12BE69}" dt="2022-01-20T07:50:48.756" v="1407" actId="20577"/>
          <ac:spMkLst>
            <pc:docMk/>
            <pc:sldMk cId="3261097588" sldId="1059"/>
            <ac:spMk id="6" creationId="{C2C85E71-694B-4CB3-A98B-CE814154ECC6}"/>
          </ac:spMkLst>
        </pc:spChg>
        <pc:picChg chg="add mod modCrop">
          <ac:chgData name="Simon Bleau" userId="83f6dfab-1690-49ad-93b7-fb3520e4ab34" providerId="ADAL" clId="{ADF6E4B0-7081-41FE-9A80-2B054F12BE69}" dt="2022-01-19T18:13:21.249" v="1088" actId="1076"/>
          <ac:picMkLst>
            <pc:docMk/>
            <pc:sldMk cId="3261097588" sldId="1059"/>
            <ac:picMk id="3" creationId="{E43F404B-7533-4A33-9B1D-23F1C29067E5}"/>
          </ac:picMkLst>
        </pc:picChg>
      </pc:sldChg>
      <pc:sldChg chg="addSp modSp add mod">
        <pc:chgData name="Simon Bleau" userId="83f6dfab-1690-49ad-93b7-fb3520e4ab34" providerId="ADAL" clId="{ADF6E4B0-7081-41FE-9A80-2B054F12BE69}" dt="2022-01-19T18:14:37.766" v="1116" actId="20577"/>
        <pc:sldMkLst>
          <pc:docMk/>
          <pc:sldMk cId="2108807757" sldId="1060"/>
        </pc:sldMkLst>
        <pc:spChg chg="add mod">
          <ac:chgData name="Simon Bleau" userId="83f6dfab-1690-49ad-93b7-fb3520e4ab34" providerId="ADAL" clId="{ADF6E4B0-7081-41FE-9A80-2B054F12BE69}" dt="2022-01-19T18:14:37.766" v="1116" actId="20577"/>
          <ac:spMkLst>
            <pc:docMk/>
            <pc:sldMk cId="2108807757" sldId="1060"/>
            <ac:spMk id="3" creationId="{2AE5BD3C-B989-4C29-80B3-17DEC9782FA9}"/>
          </ac:spMkLst>
        </pc:spChg>
      </pc:sldChg>
      <pc:sldChg chg="modSp add del mod ord">
        <pc:chgData name="Simon Bleau" userId="83f6dfab-1690-49ad-93b7-fb3520e4ab34" providerId="ADAL" clId="{ADF6E4B0-7081-41FE-9A80-2B054F12BE69}" dt="2022-01-19T18:18:54.728" v="1153" actId="47"/>
        <pc:sldMkLst>
          <pc:docMk/>
          <pc:sldMk cId="1636593857" sldId="1061"/>
        </pc:sldMkLst>
        <pc:spChg chg="mod">
          <ac:chgData name="Simon Bleau" userId="83f6dfab-1690-49ad-93b7-fb3520e4ab34" providerId="ADAL" clId="{ADF6E4B0-7081-41FE-9A80-2B054F12BE69}" dt="2022-01-19T18:18:40.979" v="1150" actId="20577"/>
          <ac:spMkLst>
            <pc:docMk/>
            <pc:sldMk cId="1636593857" sldId="1061"/>
            <ac:spMk id="3" creationId="{2AE5BD3C-B989-4C29-80B3-17DEC9782FA9}"/>
          </ac:spMkLst>
        </pc:spChg>
      </pc:sldChg>
      <pc:sldChg chg="new del">
        <pc:chgData name="Simon Bleau" userId="83f6dfab-1690-49ad-93b7-fb3520e4ab34" providerId="ADAL" clId="{ADF6E4B0-7081-41FE-9A80-2B054F12BE69}" dt="2022-01-19T18:15:14.834" v="1119" actId="47"/>
        <pc:sldMkLst>
          <pc:docMk/>
          <pc:sldMk cId="3127523565" sldId="1061"/>
        </pc:sldMkLst>
      </pc:sldChg>
      <pc:sldChg chg="addSp modSp add mod ord chgLayout">
        <pc:chgData name="Simon Bleau" userId="83f6dfab-1690-49ad-93b7-fb3520e4ab34" providerId="ADAL" clId="{ADF6E4B0-7081-41FE-9A80-2B054F12BE69}" dt="2022-01-19T18:19:39.570" v="1181" actId="20577"/>
        <pc:sldMkLst>
          <pc:docMk/>
          <pc:sldMk cId="4276160345" sldId="1061"/>
        </pc:sldMkLst>
        <pc:spChg chg="add mod ord">
          <ac:chgData name="Simon Bleau" userId="83f6dfab-1690-49ad-93b7-fb3520e4ab34" providerId="ADAL" clId="{ADF6E4B0-7081-41FE-9A80-2B054F12BE69}" dt="2022-01-19T18:19:39.570" v="1181" actId="20577"/>
          <ac:spMkLst>
            <pc:docMk/>
            <pc:sldMk cId="4276160345" sldId="1061"/>
            <ac:spMk id="2" creationId="{A15D820D-452D-4EA4-B7F4-C8784826E985}"/>
          </ac:spMkLst>
        </pc:spChg>
        <pc:spChg chg="mod ord">
          <ac:chgData name="Simon Bleau" userId="83f6dfab-1690-49ad-93b7-fb3520e4ab34" providerId="ADAL" clId="{ADF6E4B0-7081-41FE-9A80-2B054F12BE69}" dt="2022-01-19T18:19:33.162" v="1158" actId="700"/>
          <ac:spMkLst>
            <pc:docMk/>
            <pc:sldMk cId="4276160345" sldId="1061"/>
            <ac:spMk id="4" creationId="{0902A36C-DA79-45F7-A1D4-E9E83924C82D}"/>
          </ac:spMkLst>
        </pc:spChg>
        <pc:spChg chg="add mod ord">
          <ac:chgData name="Simon Bleau" userId="83f6dfab-1690-49ad-93b7-fb3520e4ab34" providerId="ADAL" clId="{ADF6E4B0-7081-41FE-9A80-2B054F12BE69}" dt="2022-01-19T18:19:33.162" v="1158" actId="700"/>
          <ac:spMkLst>
            <pc:docMk/>
            <pc:sldMk cId="4276160345" sldId="1061"/>
            <ac:spMk id="5" creationId="{ACA79156-7C5B-4E1B-92DE-58099D2DE2D8}"/>
          </ac:spMkLst>
        </pc:spChg>
      </pc:sldChg>
      <pc:sldChg chg="addSp delSp modSp new mod">
        <pc:chgData name="Simon Bleau" userId="83f6dfab-1690-49ad-93b7-fb3520e4ab34" providerId="ADAL" clId="{ADF6E4B0-7081-41FE-9A80-2B054F12BE69}" dt="2022-01-20T07:58:25.645" v="1494" actId="20577"/>
        <pc:sldMkLst>
          <pc:docMk/>
          <pc:sldMk cId="1829863174" sldId="1062"/>
        </pc:sldMkLst>
        <pc:spChg chg="del">
          <ac:chgData name="Simon Bleau" userId="83f6dfab-1690-49ad-93b7-fb3520e4ab34" providerId="ADAL" clId="{ADF6E4B0-7081-41FE-9A80-2B054F12BE69}" dt="2022-01-20T07:57:08.244" v="1465" actId="478"/>
          <ac:spMkLst>
            <pc:docMk/>
            <pc:sldMk cId="1829863174" sldId="1062"/>
            <ac:spMk id="2" creationId="{E59216A7-757F-4A53-A913-97F14E2FCE89}"/>
          </ac:spMkLst>
        </pc:spChg>
        <pc:spChg chg="del">
          <ac:chgData name="Simon Bleau" userId="83f6dfab-1690-49ad-93b7-fb3520e4ab34" providerId="ADAL" clId="{ADF6E4B0-7081-41FE-9A80-2B054F12BE69}" dt="2022-01-20T07:57:08.244" v="1465" actId="478"/>
          <ac:spMkLst>
            <pc:docMk/>
            <pc:sldMk cId="1829863174" sldId="1062"/>
            <ac:spMk id="3" creationId="{6D4EE4D0-E282-4BE4-9BD1-CCFC8302BBC8}"/>
          </ac:spMkLst>
        </pc:spChg>
        <pc:spChg chg="add mod">
          <ac:chgData name="Simon Bleau" userId="83f6dfab-1690-49ad-93b7-fb3520e4ab34" providerId="ADAL" clId="{ADF6E4B0-7081-41FE-9A80-2B054F12BE69}" dt="2022-01-20T07:58:25.645" v="1494" actId="20577"/>
          <ac:spMkLst>
            <pc:docMk/>
            <pc:sldMk cId="1829863174" sldId="1062"/>
            <ac:spMk id="5" creationId="{D78310A5-379E-42D7-8E75-0BC9C343AB89}"/>
          </ac:spMkLst>
        </pc:spChg>
        <pc:picChg chg="add">
          <ac:chgData name="Simon Bleau" userId="83f6dfab-1690-49ad-93b7-fb3520e4ab34" providerId="ADAL" clId="{ADF6E4B0-7081-41FE-9A80-2B054F12BE69}" dt="2022-01-20T07:58:15.707" v="1467"/>
          <ac:picMkLst>
            <pc:docMk/>
            <pc:sldMk cId="1829863174" sldId="1062"/>
            <ac:picMk id="2050" creationId="{D51998BD-F79F-401A-AEBF-B8C988584A8C}"/>
          </ac:picMkLst>
        </pc:picChg>
      </pc:sldChg>
      <pc:sldChg chg="add del">
        <pc:chgData name="Simon Bleau" userId="83f6dfab-1690-49ad-93b7-fb3520e4ab34" providerId="ADAL" clId="{ADF6E4B0-7081-41FE-9A80-2B054F12BE69}" dt="2022-01-20T07:53:39.408" v="1441" actId="47"/>
        <pc:sldMkLst>
          <pc:docMk/>
          <pc:sldMk cId="4126909465" sldId="1062"/>
        </pc:sldMkLst>
      </pc:sldChg>
      <pc:sldChg chg="delSp modSp add mod">
        <pc:chgData name="Simon Bleau" userId="83f6dfab-1690-49ad-93b7-fb3520e4ab34" providerId="ADAL" clId="{ADF6E4B0-7081-41FE-9A80-2B054F12BE69}" dt="2022-01-20T07:58:48.919" v="1528" actId="20577"/>
        <pc:sldMkLst>
          <pc:docMk/>
          <pc:sldMk cId="3548074540" sldId="1063"/>
        </pc:sldMkLst>
        <pc:spChg chg="mod">
          <ac:chgData name="Simon Bleau" userId="83f6dfab-1690-49ad-93b7-fb3520e4ab34" providerId="ADAL" clId="{ADF6E4B0-7081-41FE-9A80-2B054F12BE69}" dt="2022-01-20T07:58:48.919" v="1528" actId="20577"/>
          <ac:spMkLst>
            <pc:docMk/>
            <pc:sldMk cId="3548074540" sldId="1063"/>
            <ac:spMk id="5" creationId="{D78310A5-379E-42D7-8E75-0BC9C343AB89}"/>
          </ac:spMkLst>
        </pc:spChg>
        <pc:picChg chg="del">
          <ac:chgData name="Simon Bleau" userId="83f6dfab-1690-49ad-93b7-fb3520e4ab34" providerId="ADAL" clId="{ADF6E4B0-7081-41FE-9A80-2B054F12BE69}" dt="2022-01-20T07:58:41.898" v="1496" actId="478"/>
          <ac:picMkLst>
            <pc:docMk/>
            <pc:sldMk cId="3548074540" sldId="1063"/>
            <ac:picMk id="2050" creationId="{D51998BD-F79F-401A-AEBF-B8C988584A8C}"/>
          </ac:picMkLst>
        </pc:picChg>
      </pc:sldChg>
      <pc:sldChg chg="modSp add mod">
        <pc:chgData name="Simon Bleau" userId="83f6dfab-1690-49ad-93b7-fb3520e4ab34" providerId="ADAL" clId="{ADF6E4B0-7081-41FE-9A80-2B054F12BE69}" dt="2022-01-20T07:59:23.785" v="1547" actId="20577"/>
        <pc:sldMkLst>
          <pc:docMk/>
          <pc:sldMk cId="83363726" sldId="1064"/>
        </pc:sldMkLst>
        <pc:spChg chg="mod">
          <ac:chgData name="Simon Bleau" userId="83f6dfab-1690-49ad-93b7-fb3520e4ab34" providerId="ADAL" clId="{ADF6E4B0-7081-41FE-9A80-2B054F12BE69}" dt="2022-01-20T07:59:23.785" v="1547" actId="20577"/>
          <ac:spMkLst>
            <pc:docMk/>
            <pc:sldMk cId="83363726" sldId="1064"/>
            <ac:spMk id="5" creationId="{D78310A5-379E-42D7-8E75-0BC9C343AB89}"/>
          </ac:spMkLst>
        </pc:spChg>
      </pc:sldChg>
      <pc:sldChg chg="modSp add mod">
        <pc:chgData name="Simon Bleau" userId="83f6dfab-1690-49ad-93b7-fb3520e4ab34" providerId="ADAL" clId="{ADF6E4B0-7081-41FE-9A80-2B054F12BE69}" dt="2022-01-20T07:59:36.357" v="1555" actId="20577"/>
        <pc:sldMkLst>
          <pc:docMk/>
          <pc:sldMk cId="82775873" sldId="1065"/>
        </pc:sldMkLst>
        <pc:spChg chg="mod">
          <ac:chgData name="Simon Bleau" userId="83f6dfab-1690-49ad-93b7-fb3520e4ab34" providerId="ADAL" clId="{ADF6E4B0-7081-41FE-9A80-2B054F12BE69}" dt="2022-01-20T07:59:36.357" v="1555" actId="20577"/>
          <ac:spMkLst>
            <pc:docMk/>
            <pc:sldMk cId="82775873" sldId="1065"/>
            <ac:spMk id="5" creationId="{D78310A5-379E-42D7-8E75-0BC9C343AB89}"/>
          </ac:spMkLst>
        </pc:spChg>
      </pc:sldChg>
      <pc:sldChg chg="addSp modSp new mod ord">
        <pc:chgData name="Simon Bleau" userId="83f6dfab-1690-49ad-93b7-fb3520e4ab34" providerId="ADAL" clId="{ADF6E4B0-7081-41FE-9A80-2B054F12BE69}" dt="2022-01-20T08:06:11.413" v="1611"/>
        <pc:sldMkLst>
          <pc:docMk/>
          <pc:sldMk cId="3352834336" sldId="1066"/>
        </pc:sldMkLst>
        <pc:spChg chg="add mod">
          <ac:chgData name="Simon Bleau" userId="83f6dfab-1690-49ad-93b7-fb3520e4ab34" providerId="ADAL" clId="{ADF6E4B0-7081-41FE-9A80-2B054F12BE69}" dt="2022-01-20T08:04:08.664" v="1599" actId="20577"/>
          <ac:spMkLst>
            <pc:docMk/>
            <pc:sldMk cId="3352834336" sldId="1066"/>
            <ac:spMk id="5" creationId="{C645F703-E1EB-4C8D-A2E5-5B27E8FD4EDE}"/>
          </ac:spMkLst>
        </pc:spChg>
      </pc:sldChg>
      <pc:sldChg chg="new del ord">
        <pc:chgData name="Simon Bleau" userId="83f6dfab-1690-49ad-93b7-fb3520e4ab34" providerId="ADAL" clId="{ADF6E4B0-7081-41FE-9A80-2B054F12BE69}" dt="2022-01-20T08:16:12.121" v="1617" actId="47"/>
        <pc:sldMkLst>
          <pc:docMk/>
          <pc:sldMk cId="3828054408" sldId="1067"/>
        </pc:sldMkLst>
      </pc:sldChg>
      <pc:sldChg chg="new ord">
        <pc:chgData name="Simon Bleau" userId="83f6dfab-1690-49ad-93b7-fb3520e4ab34" providerId="ADAL" clId="{ADF6E4B0-7081-41FE-9A80-2B054F12BE69}" dt="2022-01-20T08:06:15.849" v="1613"/>
        <pc:sldMkLst>
          <pc:docMk/>
          <pc:sldMk cId="2540706135" sldId="1068"/>
        </pc:sldMkLst>
      </pc:sldChg>
      <pc:sldChg chg="addSp delSp modSp add del mod">
        <pc:chgData name="Simon Bleau" userId="83f6dfab-1690-49ad-93b7-fb3520e4ab34" providerId="ADAL" clId="{ADF6E4B0-7081-41FE-9A80-2B054F12BE69}" dt="2022-01-20T08:27:07.760" v="2051" actId="2696"/>
        <pc:sldMkLst>
          <pc:docMk/>
          <pc:sldMk cId="221173648" sldId="1069"/>
        </pc:sldMkLst>
        <pc:spChg chg="mod">
          <ac:chgData name="Simon Bleau" userId="83f6dfab-1690-49ad-93b7-fb3520e4ab34" providerId="ADAL" clId="{ADF6E4B0-7081-41FE-9A80-2B054F12BE69}" dt="2022-01-20T08:27:04.436" v="2050" actId="6549"/>
          <ac:spMkLst>
            <pc:docMk/>
            <pc:sldMk cId="221173648" sldId="1069"/>
            <ac:spMk id="3" creationId="{F7CAA020-2435-4B8F-B319-BD82FC786BAE}"/>
          </ac:spMkLst>
        </pc:spChg>
        <pc:spChg chg="add del mod">
          <ac:chgData name="Simon Bleau" userId="83f6dfab-1690-49ad-93b7-fb3520e4ab34" providerId="ADAL" clId="{ADF6E4B0-7081-41FE-9A80-2B054F12BE69}" dt="2022-01-20T08:26:41.899" v="2048" actId="478"/>
          <ac:spMkLst>
            <pc:docMk/>
            <pc:sldMk cId="221173648" sldId="1069"/>
            <ac:spMk id="4" creationId="{71347E89-00C7-494F-97BD-C0D0D7277DEA}"/>
          </ac:spMkLst>
        </pc:spChg>
        <pc:spChg chg="add del mod">
          <ac:chgData name="Simon Bleau" userId="83f6dfab-1690-49ad-93b7-fb3520e4ab34" providerId="ADAL" clId="{ADF6E4B0-7081-41FE-9A80-2B054F12BE69}" dt="2022-01-20T08:26:41.899" v="2048" actId="478"/>
          <ac:spMkLst>
            <pc:docMk/>
            <pc:sldMk cId="221173648" sldId="1069"/>
            <ac:spMk id="5" creationId="{8D7E3B22-0AED-476D-A9D2-A3EF4F87C401}"/>
          </ac:spMkLst>
        </pc:spChg>
        <pc:spChg chg="add del mod">
          <ac:chgData name="Simon Bleau" userId="83f6dfab-1690-49ad-93b7-fb3520e4ab34" providerId="ADAL" clId="{ADF6E4B0-7081-41FE-9A80-2B054F12BE69}" dt="2022-01-20T08:26:41.899" v="2048" actId="478"/>
          <ac:spMkLst>
            <pc:docMk/>
            <pc:sldMk cId="221173648" sldId="1069"/>
            <ac:spMk id="9" creationId="{FC774D45-7220-4086-9155-19B53FF41960}"/>
          </ac:spMkLst>
        </pc:spChg>
        <pc:cxnChg chg="add del mod">
          <ac:chgData name="Simon Bleau" userId="83f6dfab-1690-49ad-93b7-fb3520e4ab34" providerId="ADAL" clId="{ADF6E4B0-7081-41FE-9A80-2B054F12BE69}" dt="2022-01-20T08:26:41.899" v="2048" actId="478"/>
          <ac:cxnSpMkLst>
            <pc:docMk/>
            <pc:sldMk cId="221173648" sldId="1069"/>
            <ac:cxnSpMk id="7" creationId="{E4486E09-72C4-4CD6-AF9A-2FDA956B1DE7}"/>
          </ac:cxnSpMkLst>
        </pc:cxnChg>
      </pc:sldChg>
      <pc:sldChg chg="addSp delSp modSp add del mod ord">
        <pc:chgData name="Simon Bleau" userId="83f6dfab-1690-49ad-93b7-fb3520e4ab34" providerId="ADAL" clId="{ADF6E4B0-7081-41FE-9A80-2B054F12BE69}" dt="2022-01-20T08:23:03.627" v="1983" actId="47"/>
        <pc:sldMkLst>
          <pc:docMk/>
          <pc:sldMk cId="3938076411" sldId="1069"/>
        </pc:sldMkLst>
        <pc:spChg chg="mod">
          <ac:chgData name="Simon Bleau" userId="83f6dfab-1690-49ad-93b7-fb3520e4ab34" providerId="ADAL" clId="{ADF6E4B0-7081-41FE-9A80-2B054F12BE69}" dt="2022-01-20T08:16:23.581" v="1652" actId="20577"/>
          <ac:spMkLst>
            <pc:docMk/>
            <pc:sldMk cId="3938076411" sldId="1069"/>
            <ac:spMk id="2" creationId="{D531D2FE-30FC-4724-8BA3-2B0580F8325C}"/>
          </ac:spMkLst>
        </pc:spChg>
        <pc:spChg chg="mod">
          <ac:chgData name="Simon Bleau" userId="83f6dfab-1690-49ad-93b7-fb3520e4ab34" providerId="ADAL" clId="{ADF6E4B0-7081-41FE-9A80-2B054F12BE69}" dt="2022-01-20T08:18:54.516" v="1955" actId="1076"/>
          <ac:spMkLst>
            <pc:docMk/>
            <pc:sldMk cId="3938076411" sldId="1069"/>
            <ac:spMk id="13" creationId="{1436AB40-A95D-46B0-BFCB-8B93EE816F4E}"/>
          </ac:spMkLst>
        </pc:spChg>
        <pc:spChg chg="del">
          <ac:chgData name="Simon Bleau" userId="83f6dfab-1690-49ad-93b7-fb3520e4ab34" providerId="ADAL" clId="{ADF6E4B0-7081-41FE-9A80-2B054F12BE69}" dt="2022-01-20T08:18:47.365" v="1954" actId="478"/>
          <ac:spMkLst>
            <pc:docMk/>
            <pc:sldMk cId="3938076411" sldId="1069"/>
            <ac:spMk id="14" creationId="{052579A3-7A56-4D3E-BEF0-1CCDF82EB6C8}"/>
          </ac:spMkLst>
        </pc:spChg>
        <pc:spChg chg="add mod">
          <ac:chgData name="Simon Bleau" userId="83f6dfab-1690-49ad-93b7-fb3520e4ab34" providerId="ADAL" clId="{ADF6E4B0-7081-41FE-9A80-2B054F12BE69}" dt="2022-01-20T08:20:35.482" v="1982" actId="1035"/>
          <ac:spMkLst>
            <pc:docMk/>
            <pc:sldMk cId="3938076411" sldId="1069"/>
            <ac:spMk id="15" creationId="{E88B422D-08B6-4ED2-BF5A-1D359409C466}"/>
          </ac:spMkLst>
        </pc:spChg>
        <pc:spChg chg="mod">
          <ac:chgData name="Simon Bleau" userId="83f6dfab-1690-49ad-93b7-fb3520e4ab34" providerId="ADAL" clId="{ADF6E4B0-7081-41FE-9A80-2B054F12BE69}" dt="2022-01-20T08:20:29.819" v="1963" actId="20577"/>
          <ac:spMkLst>
            <pc:docMk/>
            <pc:sldMk cId="3938076411" sldId="1069"/>
            <ac:spMk id="17" creationId="{8848A457-AD91-4919-962C-6A1CE98E6B55}"/>
          </ac:spMkLst>
        </pc:spChg>
        <pc:spChg chg="mod">
          <ac:chgData name="Simon Bleau" userId="83f6dfab-1690-49ad-93b7-fb3520e4ab34" providerId="ADAL" clId="{ADF6E4B0-7081-41FE-9A80-2B054F12BE69}" dt="2022-01-20T08:16:53.379" v="1738" actId="20577"/>
          <ac:spMkLst>
            <pc:docMk/>
            <pc:sldMk cId="3938076411" sldId="1069"/>
            <ac:spMk id="30" creationId="{C9CB33CE-7668-4995-93AA-A5B67D969FCD}"/>
          </ac:spMkLst>
        </pc:spChg>
        <pc:cxnChg chg="add mod">
          <ac:chgData name="Simon Bleau" userId="83f6dfab-1690-49ad-93b7-fb3520e4ab34" providerId="ADAL" clId="{ADF6E4B0-7081-41FE-9A80-2B054F12BE69}" dt="2022-01-20T08:17:44.345" v="1830" actId="1076"/>
          <ac:cxnSpMkLst>
            <pc:docMk/>
            <pc:sldMk cId="3938076411" sldId="1069"/>
            <ac:cxnSpMk id="16" creationId="{B7F9985E-6771-4BF6-AC21-84BD01E5F4EA}"/>
          </ac:cxnSpMkLst>
        </pc:cxnChg>
        <pc:cxnChg chg="add mod">
          <ac:chgData name="Simon Bleau" userId="83f6dfab-1690-49ad-93b7-fb3520e4ab34" providerId="ADAL" clId="{ADF6E4B0-7081-41FE-9A80-2B054F12BE69}" dt="2022-01-20T08:20:35.482" v="1982" actId="1035"/>
          <ac:cxnSpMkLst>
            <pc:docMk/>
            <pc:sldMk cId="3938076411" sldId="1069"/>
            <ac:cxnSpMk id="18" creationId="{94629FA8-75FA-4F97-9072-A14DA224400A}"/>
          </ac:cxnSpMkLst>
        </pc:cxnChg>
        <pc:cxnChg chg="mod">
          <ac:chgData name="Simon Bleau" userId="83f6dfab-1690-49ad-93b7-fb3520e4ab34" providerId="ADAL" clId="{ADF6E4B0-7081-41FE-9A80-2B054F12BE69}" dt="2022-01-20T08:18:54.516" v="1955" actId="1076"/>
          <ac:cxnSpMkLst>
            <pc:docMk/>
            <pc:sldMk cId="3938076411" sldId="1069"/>
            <ac:cxnSpMk id="22" creationId="{FBEDD564-7BE1-CC42-A768-0AED7E3A3A69}"/>
          </ac:cxnSpMkLst>
        </pc:cxnChg>
        <pc:cxnChg chg="del">
          <ac:chgData name="Simon Bleau" userId="83f6dfab-1690-49ad-93b7-fb3520e4ab34" providerId="ADAL" clId="{ADF6E4B0-7081-41FE-9A80-2B054F12BE69}" dt="2022-01-20T08:18:47.365" v="1954" actId="478"/>
          <ac:cxnSpMkLst>
            <pc:docMk/>
            <pc:sldMk cId="3938076411" sldId="1069"/>
            <ac:cxnSpMk id="27" creationId="{C56A1971-9DDE-FB4B-AA0E-B0AEDF095635}"/>
          </ac:cxnSpMkLst>
        </pc:cxnChg>
        <pc:cxnChg chg="mod">
          <ac:chgData name="Simon Bleau" userId="83f6dfab-1690-49ad-93b7-fb3520e4ab34" providerId="ADAL" clId="{ADF6E4B0-7081-41FE-9A80-2B054F12BE69}" dt="2022-01-20T08:20:27.232" v="1961" actId="14100"/>
          <ac:cxnSpMkLst>
            <pc:docMk/>
            <pc:sldMk cId="3938076411" sldId="1069"/>
            <ac:cxnSpMk id="28" creationId="{D7EC0303-40D4-4E47-8272-78A919095C6A}"/>
          </ac:cxnSpMkLst>
        </pc:cxnChg>
        <pc:cxnChg chg="mod">
          <ac:chgData name="Simon Bleau" userId="83f6dfab-1690-49ad-93b7-fb3520e4ab34" providerId="ADAL" clId="{ADF6E4B0-7081-41FE-9A80-2B054F12BE69}" dt="2022-01-20T08:18:54.516" v="1955" actId="1076"/>
          <ac:cxnSpMkLst>
            <pc:docMk/>
            <pc:sldMk cId="3938076411" sldId="1069"/>
            <ac:cxnSpMk id="32" creationId="{5E3B6F05-0FD7-5748-8EE8-6BE04AA66FCD}"/>
          </ac:cxnSpMkLst>
        </pc:cxnChg>
      </pc:sldChg>
    </pc:docChg>
  </pc:docChgLst>
  <pc:docChgLst>
    <pc:chgData name="Karine Larosa" userId="4644165d-db3e-462b-9033-47ea08a229f0" providerId="ADAL" clId="{EFB020B5-9275-0E43-8CC0-1AB34E21890A}"/>
    <pc:docChg chg="undo custSel modSld">
      <pc:chgData name="Karine Larosa" userId="4644165d-db3e-462b-9033-47ea08a229f0" providerId="ADAL" clId="{EFB020B5-9275-0E43-8CC0-1AB34E21890A}" dt="2022-01-18T11:00:58.701" v="614" actId="1076"/>
      <pc:docMkLst>
        <pc:docMk/>
      </pc:docMkLst>
      <pc:sldChg chg="addSp delSp modSp mod">
        <pc:chgData name="Karine Larosa" userId="4644165d-db3e-462b-9033-47ea08a229f0" providerId="ADAL" clId="{EFB020B5-9275-0E43-8CC0-1AB34E21890A}" dt="2022-01-18T09:29:57.124" v="358" actId="1076"/>
        <pc:sldMkLst>
          <pc:docMk/>
          <pc:sldMk cId="2315148638" sldId="256"/>
        </pc:sldMkLst>
        <pc:spChg chg="mod">
          <ac:chgData name="Karine Larosa" userId="4644165d-db3e-462b-9033-47ea08a229f0" providerId="ADAL" clId="{EFB020B5-9275-0E43-8CC0-1AB34E21890A}" dt="2022-01-18T09:28:20.925" v="254" actId="692"/>
          <ac:spMkLst>
            <pc:docMk/>
            <pc:sldMk cId="2315148638" sldId="256"/>
            <ac:spMk id="24" creationId="{8B7C20DA-61D7-354A-813B-2BE844DAF918}"/>
          </ac:spMkLst>
        </pc:spChg>
        <pc:spChg chg="mod">
          <ac:chgData name="Karine Larosa" userId="4644165d-db3e-462b-9033-47ea08a229f0" providerId="ADAL" clId="{EFB020B5-9275-0E43-8CC0-1AB34E21890A}" dt="2022-01-18T09:29:54.252" v="357" actId="20577"/>
          <ac:spMkLst>
            <pc:docMk/>
            <pc:sldMk cId="2315148638" sldId="256"/>
            <ac:spMk id="26" creationId="{D3FAB3A4-4844-446C-A29E-C34EA4A558BA}"/>
          </ac:spMkLst>
        </pc:spChg>
        <pc:spChg chg="add mod">
          <ac:chgData name="Karine Larosa" userId="4644165d-db3e-462b-9033-47ea08a229f0" providerId="ADAL" clId="{EFB020B5-9275-0E43-8CC0-1AB34E21890A}" dt="2022-01-18T09:27:28.184" v="244" actId="207"/>
          <ac:spMkLst>
            <pc:docMk/>
            <pc:sldMk cId="2315148638" sldId="256"/>
            <ac:spMk id="34" creationId="{A506A607-CB20-EA41-A8F6-9E7DD72B5703}"/>
          </ac:spMkLst>
        </pc:spChg>
        <pc:spChg chg="add mod">
          <ac:chgData name="Karine Larosa" userId="4644165d-db3e-462b-9033-47ea08a229f0" providerId="ADAL" clId="{EFB020B5-9275-0E43-8CC0-1AB34E21890A}" dt="2022-01-18T09:29:57.124" v="358" actId="1076"/>
          <ac:spMkLst>
            <pc:docMk/>
            <pc:sldMk cId="2315148638" sldId="256"/>
            <ac:spMk id="35" creationId="{86578D7A-9330-A64B-B873-865DF5D96234}"/>
          </ac:spMkLst>
        </pc:spChg>
        <pc:picChg chg="add del">
          <ac:chgData name="Karine Larosa" userId="4644165d-db3e-462b-9033-47ea08a229f0" providerId="ADAL" clId="{EFB020B5-9275-0E43-8CC0-1AB34E21890A}" dt="2022-01-18T09:27:57.190" v="252" actId="478"/>
          <ac:picMkLst>
            <pc:docMk/>
            <pc:sldMk cId="2315148638" sldId="256"/>
            <ac:picMk id="5" creationId="{55326A88-665A-D541-930A-5EAFD210C87B}"/>
          </ac:picMkLst>
        </pc:picChg>
        <pc:picChg chg="add mod">
          <ac:chgData name="Karine Larosa" userId="4644165d-db3e-462b-9033-47ea08a229f0" providerId="ADAL" clId="{EFB020B5-9275-0E43-8CC0-1AB34E21890A}" dt="2022-01-18T09:27:51.499" v="251" actId="167"/>
          <ac:picMkLst>
            <pc:docMk/>
            <pc:sldMk cId="2315148638" sldId="256"/>
            <ac:picMk id="9" creationId="{26B586FA-E8C9-9344-9355-69AAF9F5AF87}"/>
          </ac:picMkLst>
        </pc:picChg>
      </pc:sldChg>
      <pc:sldChg chg="addSp delSp modSp mod">
        <pc:chgData name="Karine Larosa" userId="4644165d-db3e-462b-9033-47ea08a229f0" providerId="ADAL" clId="{EFB020B5-9275-0E43-8CC0-1AB34E21890A}" dt="2022-01-18T09:30:29.337" v="366" actId="478"/>
        <pc:sldMkLst>
          <pc:docMk/>
          <pc:sldMk cId="635094746" sldId="257"/>
        </pc:sldMkLst>
        <pc:spChg chg="del">
          <ac:chgData name="Karine Larosa" userId="4644165d-db3e-462b-9033-47ea08a229f0" providerId="ADAL" clId="{EFB020B5-9275-0E43-8CC0-1AB34E21890A}" dt="2022-01-18T09:28:39.764" v="255" actId="478"/>
          <ac:spMkLst>
            <pc:docMk/>
            <pc:sldMk cId="635094746" sldId="257"/>
            <ac:spMk id="12" creationId="{04E3497E-A4C8-AD44-B223-C12B5B156525}"/>
          </ac:spMkLst>
        </pc:spChg>
        <pc:spChg chg="mod">
          <ac:chgData name="Karine Larosa" userId="4644165d-db3e-462b-9033-47ea08a229f0" providerId="ADAL" clId="{EFB020B5-9275-0E43-8CC0-1AB34E21890A}" dt="2022-01-18T09:30:10.972" v="359" actId="207"/>
          <ac:spMkLst>
            <pc:docMk/>
            <pc:sldMk cId="635094746" sldId="257"/>
            <ac:spMk id="15" creationId="{E6007774-935E-43F1-B26D-DB747B694470}"/>
          </ac:spMkLst>
        </pc:spChg>
        <pc:spChg chg="add mod">
          <ac:chgData name="Karine Larosa" userId="4644165d-db3e-462b-9033-47ea08a229f0" providerId="ADAL" clId="{EFB020B5-9275-0E43-8CC0-1AB34E21890A}" dt="2022-01-18T09:28:44.044" v="257" actId="1076"/>
          <ac:spMkLst>
            <pc:docMk/>
            <pc:sldMk cId="635094746" sldId="257"/>
            <ac:spMk id="26" creationId="{18BB57E5-A1FE-4B4B-BFAF-1075D928FC9E}"/>
          </ac:spMkLst>
        </pc:spChg>
        <pc:picChg chg="del">
          <ac:chgData name="Karine Larosa" userId="4644165d-db3e-462b-9033-47ea08a229f0" providerId="ADAL" clId="{EFB020B5-9275-0E43-8CC0-1AB34E21890A}" dt="2022-01-18T09:30:29.337" v="366" actId="478"/>
          <ac:picMkLst>
            <pc:docMk/>
            <pc:sldMk cId="635094746" sldId="257"/>
            <ac:picMk id="3" creationId="{19C355D2-3F69-C941-8109-8D40B62A811F}"/>
          </ac:picMkLst>
        </pc:picChg>
        <pc:picChg chg="add mod">
          <ac:chgData name="Karine Larosa" userId="4644165d-db3e-462b-9033-47ea08a229f0" providerId="ADAL" clId="{EFB020B5-9275-0E43-8CC0-1AB34E21890A}" dt="2022-01-18T09:30:26.333" v="365" actId="167"/>
          <ac:picMkLst>
            <pc:docMk/>
            <pc:sldMk cId="635094746" sldId="257"/>
            <ac:picMk id="5" creationId="{3BFCCE66-5030-4E4C-AF7E-4E3C2A1A9647}"/>
          </ac:picMkLst>
        </pc:picChg>
      </pc:sldChg>
      <pc:sldChg chg="addSp delSp modSp mod">
        <pc:chgData name="Karine Larosa" userId="4644165d-db3e-462b-9033-47ea08a229f0" providerId="ADAL" clId="{EFB020B5-9275-0E43-8CC0-1AB34E21890A}" dt="2022-01-18T09:31:50.097" v="388" actId="207"/>
        <pc:sldMkLst>
          <pc:docMk/>
          <pc:sldMk cId="2142865979" sldId="260"/>
        </pc:sldMkLst>
        <pc:spChg chg="del mod">
          <ac:chgData name="Karine Larosa" userId="4644165d-db3e-462b-9033-47ea08a229f0" providerId="ADAL" clId="{EFB020B5-9275-0E43-8CC0-1AB34E21890A}" dt="2022-01-18T09:28:58.371" v="262" actId="478"/>
          <ac:spMkLst>
            <pc:docMk/>
            <pc:sldMk cId="2142865979" sldId="260"/>
            <ac:spMk id="13" creationId="{27EE44D2-4442-5B42-B4D4-F41CF23F8DA0}"/>
          </ac:spMkLst>
        </pc:spChg>
        <pc:spChg chg="mod">
          <ac:chgData name="Karine Larosa" userId="4644165d-db3e-462b-9033-47ea08a229f0" providerId="ADAL" clId="{EFB020B5-9275-0E43-8CC0-1AB34E21890A}" dt="2022-01-18T09:31:50.097" v="388" actId="207"/>
          <ac:spMkLst>
            <pc:docMk/>
            <pc:sldMk cId="2142865979" sldId="260"/>
            <ac:spMk id="14" creationId="{21100F4D-26AE-4780-8CF6-4F1E52BE8DA3}"/>
          </ac:spMkLst>
        </pc:spChg>
        <pc:spChg chg="add mod">
          <ac:chgData name="Karine Larosa" userId="4644165d-db3e-462b-9033-47ea08a229f0" providerId="ADAL" clId="{EFB020B5-9275-0E43-8CC0-1AB34E21890A}" dt="2022-01-18T09:29:02.460" v="264" actId="1076"/>
          <ac:spMkLst>
            <pc:docMk/>
            <pc:sldMk cId="2142865979" sldId="260"/>
            <ac:spMk id="20" creationId="{8BA2DCF6-614E-7847-B080-54DD258E8302}"/>
          </ac:spMkLst>
        </pc:spChg>
        <pc:picChg chg="del">
          <ac:chgData name="Karine Larosa" userId="4644165d-db3e-462b-9033-47ea08a229f0" providerId="ADAL" clId="{EFB020B5-9275-0E43-8CC0-1AB34E21890A}" dt="2022-01-18T09:31:47.757" v="387" actId="478"/>
          <ac:picMkLst>
            <pc:docMk/>
            <pc:sldMk cId="2142865979" sldId="260"/>
            <ac:picMk id="3" creationId="{008E6F53-A6D3-7E40-914E-7407F2891B57}"/>
          </ac:picMkLst>
        </pc:picChg>
        <pc:picChg chg="add mod">
          <ac:chgData name="Karine Larosa" userId="4644165d-db3e-462b-9033-47ea08a229f0" providerId="ADAL" clId="{EFB020B5-9275-0E43-8CC0-1AB34E21890A}" dt="2022-01-18T09:31:45.308" v="386" actId="167"/>
          <ac:picMkLst>
            <pc:docMk/>
            <pc:sldMk cId="2142865979" sldId="260"/>
            <ac:picMk id="4" creationId="{786D500F-29CE-E94A-A740-D9034403C507}"/>
          </ac:picMkLst>
        </pc:picChg>
      </pc:sldChg>
      <pc:sldChg chg="addSp delSp modSp mod">
        <pc:chgData name="Karine Larosa" userId="4644165d-db3e-462b-9033-47ea08a229f0" providerId="ADAL" clId="{EFB020B5-9275-0E43-8CC0-1AB34E21890A}" dt="2022-01-18T09:33:06.669" v="400" actId="1076"/>
        <pc:sldMkLst>
          <pc:docMk/>
          <pc:sldMk cId="3877225565" sldId="262"/>
        </pc:sldMkLst>
        <pc:spChg chg="del">
          <ac:chgData name="Karine Larosa" userId="4644165d-db3e-462b-9033-47ea08a229f0" providerId="ADAL" clId="{EFB020B5-9275-0E43-8CC0-1AB34E21890A}" dt="2022-01-18T09:28:50.380" v="258" actId="478"/>
          <ac:spMkLst>
            <pc:docMk/>
            <pc:sldMk cId="3877225565" sldId="262"/>
            <ac:spMk id="18" creationId="{D48D21EC-38E6-D047-8D83-913741CDC09F}"/>
          </ac:spMkLst>
        </pc:spChg>
        <pc:spChg chg="add mod">
          <ac:chgData name="Karine Larosa" userId="4644165d-db3e-462b-9033-47ea08a229f0" providerId="ADAL" clId="{EFB020B5-9275-0E43-8CC0-1AB34E21890A}" dt="2022-01-18T09:28:53.910" v="260" actId="1076"/>
          <ac:spMkLst>
            <pc:docMk/>
            <pc:sldMk cId="3877225565" sldId="262"/>
            <ac:spMk id="28" creationId="{A1F08AF9-9414-6045-ADA7-85B03F1AA7B6}"/>
          </ac:spMkLst>
        </pc:spChg>
        <pc:spChg chg="add mod">
          <ac:chgData name="Karine Larosa" userId="4644165d-db3e-462b-9033-47ea08a229f0" providerId="ADAL" clId="{EFB020B5-9275-0E43-8CC0-1AB34E21890A}" dt="2022-01-18T09:33:06.669" v="400" actId="1076"/>
          <ac:spMkLst>
            <pc:docMk/>
            <pc:sldMk cId="3877225565" sldId="262"/>
            <ac:spMk id="29" creationId="{7D1789C5-9953-1041-9BF9-10EB28ED4552}"/>
          </ac:spMkLst>
        </pc:spChg>
        <pc:picChg chg="del">
          <ac:chgData name="Karine Larosa" userId="4644165d-db3e-462b-9033-47ea08a229f0" providerId="ADAL" clId="{EFB020B5-9275-0E43-8CC0-1AB34E21890A}" dt="2022-01-18T09:30:49.481" v="367" actId="478"/>
          <ac:picMkLst>
            <pc:docMk/>
            <pc:sldMk cId="3877225565" sldId="262"/>
            <ac:picMk id="3" creationId="{6B7E02DD-1836-4C4F-A6DC-D1EE9AAAC3F5}"/>
          </ac:picMkLst>
        </pc:picChg>
        <pc:picChg chg="add del mod">
          <ac:chgData name="Karine Larosa" userId="4644165d-db3e-462b-9033-47ea08a229f0" providerId="ADAL" clId="{EFB020B5-9275-0E43-8CC0-1AB34E21890A}" dt="2022-01-18T09:31:00.478" v="372" actId="478"/>
          <ac:picMkLst>
            <pc:docMk/>
            <pc:sldMk cId="3877225565" sldId="262"/>
            <ac:picMk id="4" creationId="{C96E7CB5-C708-264C-9341-B15D48FCBC1A}"/>
          </ac:picMkLst>
        </pc:picChg>
        <pc:picChg chg="add mod modCrop">
          <ac:chgData name="Karine Larosa" userId="4644165d-db3e-462b-9033-47ea08a229f0" providerId="ADAL" clId="{EFB020B5-9275-0E43-8CC0-1AB34E21890A}" dt="2022-01-18T09:31:28.471" v="380" actId="732"/>
          <ac:picMkLst>
            <pc:docMk/>
            <pc:sldMk cId="3877225565" sldId="262"/>
            <ac:picMk id="6" creationId="{9EEA7175-E93A-344C-AF8F-E630651E3A4A}"/>
          </ac:picMkLst>
        </pc:picChg>
      </pc:sldChg>
      <pc:sldChg chg="addSp delSp modSp mod">
        <pc:chgData name="Karine Larosa" userId="4644165d-db3e-462b-9033-47ea08a229f0" providerId="ADAL" clId="{EFB020B5-9275-0E43-8CC0-1AB34E21890A}" dt="2022-01-18T09:33:01.108" v="398" actId="1076"/>
        <pc:sldMkLst>
          <pc:docMk/>
          <pc:sldMk cId="386374682" sldId="263"/>
        </pc:sldMkLst>
        <pc:spChg chg="del">
          <ac:chgData name="Karine Larosa" userId="4644165d-db3e-462b-9033-47ea08a229f0" providerId="ADAL" clId="{EFB020B5-9275-0E43-8CC0-1AB34E21890A}" dt="2022-01-18T09:29:06.907" v="265" actId="478"/>
          <ac:spMkLst>
            <pc:docMk/>
            <pc:sldMk cId="386374682" sldId="263"/>
            <ac:spMk id="18" creationId="{068B5A7B-628B-0145-92FD-AF79E814464A}"/>
          </ac:spMkLst>
        </pc:spChg>
        <pc:spChg chg="add mod">
          <ac:chgData name="Karine Larosa" userId="4644165d-db3e-462b-9033-47ea08a229f0" providerId="ADAL" clId="{EFB020B5-9275-0E43-8CC0-1AB34E21890A}" dt="2022-01-18T09:29:10.470" v="267" actId="1076"/>
          <ac:spMkLst>
            <pc:docMk/>
            <pc:sldMk cId="386374682" sldId="263"/>
            <ac:spMk id="24" creationId="{5842DB53-B43A-2147-A684-E5C8C2749318}"/>
          </ac:spMkLst>
        </pc:spChg>
        <pc:spChg chg="add mod">
          <ac:chgData name="Karine Larosa" userId="4644165d-db3e-462b-9033-47ea08a229f0" providerId="ADAL" clId="{EFB020B5-9275-0E43-8CC0-1AB34E21890A}" dt="2022-01-18T09:33:01.108" v="398" actId="1076"/>
          <ac:spMkLst>
            <pc:docMk/>
            <pc:sldMk cId="386374682" sldId="263"/>
            <ac:spMk id="25" creationId="{309E75B9-2DF2-C348-935F-4961CD469CC7}"/>
          </ac:spMkLst>
        </pc:spChg>
        <pc:picChg chg="del">
          <ac:chgData name="Karine Larosa" userId="4644165d-db3e-462b-9033-47ea08a229f0" providerId="ADAL" clId="{EFB020B5-9275-0E43-8CC0-1AB34E21890A}" dt="2022-01-18T09:32:02.916" v="389" actId="478"/>
          <ac:picMkLst>
            <pc:docMk/>
            <pc:sldMk cId="386374682" sldId="263"/>
            <ac:picMk id="3" creationId="{14454F1A-DDB1-C24C-82F7-D1A8B7151DBE}"/>
          </ac:picMkLst>
        </pc:picChg>
        <pc:picChg chg="add mod modCrop">
          <ac:chgData name="Karine Larosa" userId="4644165d-db3e-462b-9033-47ea08a229f0" providerId="ADAL" clId="{EFB020B5-9275-0E43-8CC0-1AB34E21890A}" dt="2022-01-18T09:32:38.442" v="396" actId="167"/>
          <ac:picMkLst>
            <pc:docMk/>
            <pc:sldMk cId="386374682" sldId="263"/>
            <ac:picMk id="4" creationId="{00B187C8-C344-2644-B703-8F36DE121DEF}"/>
          </ac:picMkLst>
        </pc:picChg>
      </pc:sldChg>
      <pc:sldChg chg="addSp delSp modSp mod">
        <pc:chgData name="Karine Larosa" userId="4644165d-db3e-462b-9033-47ea08a229f0" providerId="ADAL" clId="{EFB020B5-9275-0E43-8CC0-1AB34E21890A}" dt="2022-01-18T08:51:52.485" v="227" actId="14100"/>
        <pc:sldMkLst>
          <pc:docMk/>
          <pc:sldMk cId="2380492334" sldId="271"/>
        </pc:sldMkLst>
        <pc:spChg chg="del">
          <ac:chgData name="Karine Larosa" userId="4644165d-db3e-462b-9033-47ea08a229f0" providerId="ADAL" clId="{EFB020B5-9275-0E43-8CC0-1AB34E21890A}" dt="2022-01-18T08:35:25.477" v="2" actId="478"/>
          <ac:spMkLst>
            <pc:docMk/>
            <pc:sldMk cId="2380492334" sldId="271"/>
            <ac:spMk id="6" creationId="{A85C7DB2-0C18-4EBB-B484-61B2912A0102}"/>
          </ac:spMkLst>
        </pc:spChg>
        <pc:spChg chg="add mod">
          <ac:chgData name="Karine Larosa" userId="4644165d-db3e-462b-9033-47ea08a229f0" providerId="ADAL" clId="{EFB020B5-9275-0E43-8CC0-1AB34E21890A}" dt="2022-01-18T08:51:52.485" v="227" actId="14100"/>
          <ac:spMkLst>
            <pc:docMk/>
            <pc:sldMk cId="2380492334" sldId="271"/>
            <ac:spMk id="7" creationId="{122D638B-311F-2644-AA2A-845EAB7E3D26}"/>
          </ac:spMkLst>
        </pc:spChg>
        <pc:picChg chg="add mod">
          <ac:chgData name="Karine Larosa" userId="4644165d-db3e-462b-9033-47ea08a229f0" providerId="ADAL" clId="{EFB020B5-9275-0E43-8CC0-1AB34E21890A}" dt="2022-01-18T08:36:14.467" v="7" actId="1076"/>
          <ac:picMkLst>
            <pc:docMk/>
            <pc:sldMk cId="2380492334" sldId="271"/>
            <ac:picMk id="3" creationId="{6C44903D-0AE6-E04B-93C1-ECD3D66951FE}"/>
          </ac:picMkLst>
        </pc:picChg>
        <pc:picChg chg="del">
          <ac:chgData name="Karine Larosa" userId="4644165d-db3e-462b-9033-47ea08a229f0" providerId="ADAL" clId="{EFB020B5-9275-0E43-8CC0-1AB34E21890A}" dt="2022-01-18T08:35:26.550" v="3" actId="478"/>
          <ac:picMkLst>
            <pc:docMk/>
            <pc:sldMk cId="2380492334" sldId="271"/>
            <ac:picMk id="5" creationId="{8E96BE14-F891-0E44-B99A-8B8BCD850D49}"/>
          </ac:picMkLst>
        </pc:picChg>
      </pc:sldChg>
      <pc:sldChg chg="addSp modSp mod">
        <pc:chgData name="Karine Larosa" userId="4644165d-db3e-462b-9033-47ea08a229f0" providerId="ADAL" clId="{EFB020B5-9275-0E43-8CC0-1AB34E21890A}" dt="2022-01-18T09:47:21.422" v="425" actId="207"/>
        <pc:sldMkLst>
          <pc:docMk/>
          <pc:sldMk cId="3905119880" sldId="688"/>
        </pc:sldMkLst>
        <pc:spChg chg="mod">
          <ac:chgData name="Karine Larosa" userId="4644165d-db3e-462b-9033-47ea08a229f0" providerId="ADAL" clId="{EFB020B5-9275-0E43-8CC0-1AB34E21890A}" dt="2022-01-18T09:47:21.422" v="425" actId="207"/>
          <ac:spMkLst>
            <pc:docMk/>
            <pc:sldMk cId="3905119880" sldId="688"/>
            <ac:spMk id="9" creationId="{12A5F301-595E-4207-8A60-819FDE6D7272}"/>
          </ac:spMkLst>
        </pc:spChg>
        <pc:picChg chg="add mod">
          <ac:chgData name="Karine Larosa" userId="4644165d-db3e-462b-9033-47ea08a229f0" providerId="ADAL" clId="{EFB020B5-9275-0E43-8CC0-1AB34E21890A}" dt="2022-01-18T09:46:41.263" v="424" actId="1076"/>
          <ac:picMkLst>
            <pc:docMk/>
            <pc:sldMk cId="3905119880" sldId="688"/>
            <ac:picMk id="7" creationId="{DB699840-F735-CD49-A142-4C9883EFF215}"/>
          </ac:picMkLst>
        </pc:picChg>
      </pc:sldChg>
      <pc:sldChg chg="addSp delSp modSp mod">
        <pc:chgData name="Karine Larosa" userId="4644165d-db3e-462b-9033-47ea08a229f0" providerId="ADAL" clId="{EFB020B5-9275-0E43-8CC0-1AB34E21890A}" dt="2022-01-18T11:00:58.701" v="614" actId="1076"/>
        <pc:sldMkLst>
          <pc:docMk/>
          <pc:sldMk cId="70711804" sldId="689"/>
        </pc:sldMkLst>
        <pc:spChg chg="mod">
          <ac:chgData name="Karine Larosa" userId="4644165d-db3e-462b-9033-47ea08a229f0" providerId="ADAL" clId="{EFB020B5-9275-0E43-8CC0-1AB34E21890A}" dt="2022-01-18T10:43:41.221" v="550" actId="14826"/>
          <ac:spMkLst>
            <pc:docMk/>
            <pc:sldMk cId="70711804" sldId="689"/>
            <ac:spMk id="8" creationId="{18FD1108-F093-4C71-8784-5F2737062C0F}"/>
          </ac:spMkLst>
        </pc:spChg>
        <pc:spChg chg="mod">
          <ac:chgData name="Karine Larosa" userId="4644165d-db3e-462b-9033-47ea08a229f0" providerId="ADAL" clId="{EFB020B5-9275-0E43-8CC0-1AB34E21890A}" dt="2022-01-18T09:46:12.977" v="418" actId="207"/>
          <ac:spMkLst>
            <pc:docMk/>
            <pc:sldMk cId="70711804" sldId="689"/>
            <ac:spMk id="11" creationId="{13ED1C94-3638-401D-BCB2-FEB831C7E2AD}"/>
          </ac:spMkLst>
        </pc:spChg>
        <pc:spChg chg="mod">
          <ac:chgData name="Karine Larosa" userId="4644165d-db3e-462b-9033-47ea08a229f0" providerId="ADAL" clId="{EFB020B5-9275-0E43-8CC0-1AB34E21890A}" dt="2022-01-18T09:46:12.977" v="418" actId="207"/>
          <ac:spMkLst>
            <pc:docMk/>
            <pc:sldMk cId="70711804" sldId="689"/>
            <ac:spMk id="13" creationId="{227CA22B-4233-4698-A451-E4EAD7CD5B79}"/>
          </ac:spMkLst>
        </pc:spChg>
        <pc:picChg chg="del mod">
          <ac:chgData name="Karine Larosa" userId="4644165d-db3e-462b-9033-47ea08a229f0" providerId="ADAL" clId="{EFB020B5-9275-0E43-8CC0-1AB34E21890A}" dt="2022-01-18T11:00:46.293" v="611" actId="478"/>
          <ac:picMkLst>
            <pc:docMk/>
            <pc:sldMk cId="70711804" sldId="689"/>
            <ac:picMk id="4" creationId="{39A8AADA-FEE4-7748-8FBC-496D0A2E0A4F}"/>
          </ac:picMkLst>
        </pc:picChg>
        <pc:picChg chg="add del mod modCrop">
          <ac:chgData name="Karine Larosa" userId="4644165d-db3e-462b-9033-47ea08a229f0" providerId="ADAL" clId="{EFB020B5-9275-0E43-8CC0-1AB34E21890A}" dt="2022-01-18T10:59:41.650" v="599" actId="478"/>
          <ac:picMkLst>
            <pc:docMk/>
            <pc:sldMk cId="70711804" sldId="689"/>
            <ac:picMk id="6" creationId="{6263B6B1-07A8-E847-9BDA-3A26750193E6}"/>
          </ac:picMkLst>
        </pc:picChg>
        <pc:picChg chg="add del mod modCrop">
          <ac:chgData name="Karine Larosa" userId="4644165d-db3e-462b-9033-47ea08a229f0" providerId="ADAL" clId="{EFB020B5-9275-0E43-8CC0-1AB34E21890A}" dt="2022-01-18T10:59:42.898" v="600" actId="478"/>
          <ac:picMkLst>
            <pc:docMk/>
            <pc:sldMk cId="70711804" sldId="689"/>
            <ac:picMk id="14" creationId="{AB142B67-2659-3943-B713-CBAAC985829A}"/>
          </ac:picMkLst>
        </pc:picChg>
        <pc:picChg chg="add mod">
          <ac:chgData name="Karine Larosa" userId="4644165d-db3e-462b-9033-47ea08a229f0" providerId="ADAL" clId="{EFB020B5-9275-0E43-8CC0-1AB34E21890A}" dt="2022-01-18T11:00:58.701" v="614" actId="1076"/>
          <ac:picMkLst>
            <pc:docMk/>
            <pc:sldMk cId="70711804" sldId="689"/>
            <ac:picMk id="18" creationId="{4467809E-DDCE-7E4D-8D2C-0BF41C084E56}"/>
          </ac:picMkLst>
        </pc:picChg>
        <pc:picChg chg="add mod modCrop">
          <ac:chgData name="Karine Larosa" userId="4644165d-db3e-462b-9033-47ea08a229f0" providerId="ADAL" clId="{EFB020B5-9275-0E43-8CC0-1AB34E21890A}" dt="2022-01-18T11:00:54.505" v="613" actId="732"/>
          <ac:picMkLst>
            <pc:docMk/>
            <pc:sldMk cId="70711804" sldId="689"/>
            <ac:picMk id="19" creationId="{AC64BDB8-7186-D14C-A926-132F7BCA000A}"/>
          </ac:picMkLst>
        </pc:picChg>
      </pc:sldChg>
      <pc:sldChg chg="addSp delSp modSp mod">
        <pc:chgData name="Karine Larosa" userId="4644165d-db3e-462b-9033-47ea08a229f0" providerId="ADAL" clId="{EFB020B5-9275-0E43-8CC0-1AB34E21890A}" dt="2022-01-18T09:48:51.693" v="442" actId="1076"/>
        <pc:sldMkLst>
          <pc:docMk/>
          <pc:sldMk cId="806591281" sldId="690"/>
        </pc:sldMkLst>
        <pc:spChg chg="mod">
          <ac:chgData name="Karine Larosa" userId="4644165d-db3e-462b-9033-47ea08a229f0" providerId="ADAL" clId="{EFB020B5-9275-0E43-8CC0-1AB34E21890A}" dt="2022-01-18T09:47:45.363" v="431" actId="207"/>
          <ac:spMkLst>
            <pc:docMk/>
            <pc:sldMk cId="806591281" sldId="690"/>
            <ac:spMk id="10" creationId="{ABEB619A-314C-4E9B-8738-AB648503EFD9}"/>
          </ac:spMkLst>
        </pc:spChg>
        <pc:spChg chg="mod">
          <ac:chgData name="Karine Larosa" userId="4644165d-db3e-462b-9033-47ea08a229f0" providerId="ADAL" clId="{EFB020B5-9275-0E43-8CC0-1AB34E21890A}" dt="2022-01-18T09:47:45.363" v="431" actId="207"/>
          <ac:spMkLst>
            <pc:docMk/>
            <pc:sldMk cId="806591281" sldId="690"/>
            <ac:spMk id="14" creationId="{638B855D-EF57-4E6E-93BA-F71B2C7CEC49}"/>
          </ac:spMkLst>
        </pc:spChg>
        <pc:picChg chg="add mod modCrop">
          <ac:chgData name="Karine Larosa" userId="4644165d-db3e-462b-9033-47ea08a229f0" providerId="ADAL" clId="{EFB020B5-9275-0E43-8CC0-1AB34E21890A}" dt="2022-01-18T09:48:51.693" v="442" actId="1076"/>
          <ac:picMkLst>
            <pc:docMk/>
            <pc:sldMk cId="806591281" sldId="690"/>
            <ac:picMk id="6" creationId="{4ECC80D3-0B58-3B4D-AF11-D0C5055AFD30}"/>
          </ac:picMkLst>
        </pc:picChg>
        <pc:picChg chg="del">
          <ac:chgData name="Karine Larosa" userId="4644165d-db3e-462b-9033-47ea08a229f0" providerId="ADAL" clId="{EFB020B5-9275-0E43-8CC0-1AB34E21890A}" dt="2022-01-18T09:47:53.973" v="432" actId="478"/>
          <ac:picMkLst>
            <pc:docMk/>
            <pc:sldMk cId="806591281" sldId="690"/>
            <ac:picMk id="11" creationId="{E18F09F9-B09A-9E47-B489-264AE33F33E3}"/>
          </ac:picMkLst>
        </pc:picChg>
        <pc:picChg chg="add mod">
          <ac:chgData name="Karine Larosa" userId="4644165d-db3e-462b-9033-47ea08a229f0" providerId="ADAL" clId="{EFB020B5-9275-0E43-8CC0-1AB34E21890A}" dt="2022-01-18T09:48:34.694" v="439" actId="1076"/>
          <ac:picMkLst>
            <pc:docMk/>
            <pc:sldMk cId="806591281" sldId="690"/>
            <ac:picMk id="15" creationId="{3AD4A507-F1D6-2C4C-B30A-323EA477DE5B}"/>
          </ac:picMkLst>
        </pc:picChg>
      </pc:sldChg>
      <pc:sldChg chg="addSp delSp modSp mod">
        <pc:chgData name="Karine Larosa" userId="4644165d-db3e-462b-9033-47ea08a229f0" providerId="ADAL" clId="{EFB020B5-9275-0E43-8CC0-1AB34E21890A}" dt="2022-01-18T10:47:41.048" v="563" actId="207"/>
        <pc:sldMkLst>
          <pc:docMk/>
          <pc:sldMk cId="2089226319" sldId="734"/>
        </pc:sldMkLst>
        <pc:spChg chg="mod">
          <ac:chgData name="Karine Larosa" userId="4644165d-db3e-462b-9033-47ea08a229f0" providerId="ADAL" clId="{EFB020B5-9275-0E43-8CC0-1AB34E21890A}" dt="2022-01-18T10:47:41.048" v="563" actId="207"/>
          <ac:spMkLst>
            <pc:docMk/>
            <pc:sldMk cId="2089226319" sldId="734"/>
            <ac:spMk id="14" creationId="{A1D23361-A93A-414E-992C-3401FCE7A2FD}"/>
          </ac:spMkLst>
        </pc:spChg>
        <pc:grpChg chg="mod">
          <ac:chgData name="Karine Larosa" userId="4644165d-db3e-462b-9033-47ea08a229f0" providerId="ADAL" clId="{EFB020B5-9275-0E43-8CC0-1AB34E21890A}" dt="2022-01-18T10:44:38.550" v="553" actId="1076"/>
          <ac:grpSpMkLst>
            <pc:docMk/>
            <pc:sldMk cId="2089226319" sldId="734"/>
            <ac:grpSpMk id="6" creationId="{8A386180-1EC4-4011-819C-2B0F0507C772}"/>
          </ac:grpSpMkLst>
        </pc:grpChg>
        <pc:picChg chg="del mod">
          <ac:chgData name="Karine Larosa" userId="4644165d-db3e-462b-9033-47ea08a229f0" providerId="ADAL" clId="{EFB020B5-9275-0E43-8CC0-1AB34E21890A}" dt="2022-01-18T10:47:31.657" v="560" actId="478"/>
          <ac:picMkLst>
            <pc:docMk/>
            <pc:sldMk cId="2089226319" sldId="734"/>
            <ac:picMk id="13" creationId="{29E3CEF5-A1D2-4BCB-8B02-09E7E326D3EA}"/>
          </ac:picMkLst>
        </pc:picChg>
        <pc:picChg chg="add mod">
          <ac:chgData name="Karine Larosa" userId="4644165d-db3e-462b-9033-47ea08a229f0" providerId="ADAL" clId="{EFB020B5-9275-0E43-8CC0-1AB34E21890A}" dt="2022-01-18T10:47:36.784" v="562" actId="14100"/>
          <ac:picMkLst>
            <pc:docMk/>
            <pc:sldMk cId="2089226319" sldId="734"/>
            <ac:picMk id="15" creationId="{F23917D5-574A-C744-874D-5AB0C889697E}"/>
          </ac:picMkLst>
        </pc:picChg>
      </pc:sldChg>
      <pc:sldChg chg="addSp delSp modSp mod">
        <pc:chgData name="Karine Larosa" userId="4644165d-db3e-462b-9033-47ea08a229f0" providerId="ADAL" clId="{EFB020B5-9275-0E43-8CC0-1AB34E21890A}" dt="2022-01-18T10:57:44.391" v="596" actId="478"/>
        <pc:sldMkLst>
          <pc:docMk/>
          <pc:sldMk cId="1946274396" sldId="800"/>
        </pc:sldMkLst>
        <pc:spChg chg="mod">
          <ac:chgData name="Karine Larosa" userId="4644165d-db3e-462b-9033-47ea08a229f0" providerId="ADAL" clId="{EFB020B5-9275-0E43-8CC0-1AB34E21890A}" dt="2022-01-18T10:57:32.826" v="591" actId="14826"/>
          <ac:spMkLst>
            <pc:docMk/>
            <pc:sldMk cId="1946274396" sldId="800"/>
            <ac:spMk id="4" creationId="{87E17297-9329-4A90-826C-9B44C7E21269}"/>
          </ac:spMkLst>
        </pc:spChg>
        <pc:spChg chg="add mod">
          <ac:chgData name="Karine Larosa" userId="4644165d-db3e-462b-9033-47ea08a229f0" providerId="ADAL" clId="{EFB020B5-9275-0E43-8CC0-1AB34E21890A}" dt="2022-01-18T10:41:37.098" v="501" actId="1076"/>
          <ac:spMkLst>
            <pc:docMk/>
            <pc:sldMk cId="1946274396" sldId="800"/>
            <ac:spMk id="11" creationId="{1936E66F-80FF-B246-8525-600ACB2F5763}"/>
          </ac:spMkLst>
        </pc:spChg>
        <pc:spChg chg="del">
          <ac:chgData name="Karine Larosa" userId="4644165d-db3e-462b-9033-47ea08a229f0" providerId="ADAL" clId="{EFB020B5-9275-0E43-8CC0-1AB34E21890A}" dt="2022-01-18T10:57:44.391" v="596" actId="478"/>
          <ac:spMkLst>
            <pc:docMk/>
            <pc:sldMk cId="1946274396" sldId="800"/>
            <ac:spMk id="12" creationId="{4FD208BE-2B47-461C-8707-6DBF925BFD68}"/>
          </ac:spMkLst>
        </pc:spChg>
        <pc:grpChg chg="mod">
          <ac:chgData name="Karine Larosa" userId="4644165d-db3e-462b-9033-47ea08a229f0" providerId="ADAL" clId="{EFB020B5-9275-0E43-8CC0-1AB34E21890A}" dt="2022-01-18T10:57:32.826" v="591" actId="14826"/>
          <ac:grpSpMkLst>
            <pc:docMk/>
            <pc:sldMk cId="1946274396" sldId="800"/>
            <ac:grpSpMk id="7" creationId="{B1E8D656-22E2-472B-ABF4-FD1F2D43BFFB}"/>
          </ac:grpSpMkLst>
        </pc:grpChg>
        <pc:picChg chg="mod">
          <ac:chgData name="Karine Larosa" userId="4644165d-db3e-462b-9033-47ea08a229f0" providerId="ADAL" clId="{EFB020B5-9275-0E43-8CC0-1AB34E21890A}" dt="2022-01-18T10:57:36.721" v="595" actId="1035"/>
          <ac:picMkLst>
            <pc:docMk/>
            <pc:sldMk cId="1946274396" sldId="800"/>
            <ac:picMk id="6" creationId="{BC671251-E566-4E00-B52B-A54E97B38DED}"/>
          </ac:picMkLst>
        </pc:picChg>
      </pc:sldChg>
      <pc:sldChg chg="addSp modSp mod">
        <pc:chgData name="Karine Larosa" userId="4644165d-db3e-462b-9033-47ea08a229f0" providerId="ADAL" clId="{EFB020B5-9275-0E43-8CC0-1AB34E21890A}" dt="2022-01-18T10:41:13.844" v="490" actId="207"/>
        <pc:sldMkLst>
          <pc:docMk/>
          <pc:sldMk cId="1218766782" sldId="801"/>
        </pc:sldMkLst>
        <pc:spChg chg="mod">
          <ac:chgData name="Karine Larosa" userId="4644165d-db3e-462b-9033-47ea08a229f0" providerId="ADAL" clId="{EFB020B5-9275-0E43-8CC0-1AB34E21890A}" dt="2022-01-18T10:41:13.844" v="490" actId="207"/>
          <ac:spMkLst>
            <pc:docMk/>
            <pc:sldMk cId="1218766782" sldId="801"/>
            <ac:spMk id="12" creationId="{BDD24E61-9EF8-497A-8500-FBE833A172F7}"/>
          </ac:spMkLst>
        </pc:spChg>
        <pc:spChg chg="add mod">
          <ac:chgData name="Karine Larosa" userId="4644165d-db3e-462b-9033-47ea08a229f0" providerId="ADAL" clId="{EFB020B5-9275-0E43-8CC0-1AB34E21890A}" dt="2022-01-18T10:41:07.836" v="489" actId="1076"/>
          <ac:spMkLst>
            <pc:docMk/>
            <pc:sldMk cId="1218766782" sldId="801"/>
            <ac:spMk id="13" creationId="{999F800C-5BAD-E348-A95B-441F8C8ED950}"/>
          </ac:spMkLst>
        </pc:spChg>
      </pc:sldChg>
      <pc:sldChg chg="addSp modSp mod">
        <pc:chgData name="Karine Larosa" userId="4644165d-db3e-462b-9033-47ea08a229f0" providerId="ADAL" clId="{EFB020B5-9275-0E43-8CC0-1AB34E21890A}" dt="2022-01-18T10:40:56.058" v="487" actId="207"/>
        <pc:sldMkLst>
          <pc:docMk/>
          <pc:sldMk cId="3502550008" sldId="802"/>
        </pc:sldMkLst>
        <pc:spChg chg="add mod">
          <ac:chgData name="Karine Larosa" userId="4644165d-db3e-462b-9033-47ea08a229f0" providerId="ADAL" clId="{EFB020B5-9275-0E43-8CC0-1AB34E21890A}" dt="2022-01-18T10:40:48.115" v="486" actId="1076"/>
          <ac:spMkLst>
            <pc:docMk/>
            <pc:sldMk cId="3502550008" sldId="802"/>
            <ac:spMk id="2" creationId="{F65C30B3-5992-B24D-8B56-289E2C21BF69}"/>
          </ac:spMkLst>
        </pc:spChg>
        <pc:spChg chg="mod">
          <ac:chgData name="Karine Larosa" userId="4644165d-db3e-462b-9033-47ea08a229f0" providerId="ADAL" clId="{EFB020B5-9275-0E43-8CC0-1AB34E21890A}" dt="2022-01-18T10:40:56.058" v="487" actId="207"/>
          <ac:spMkLst>
            <pc:docMk/>
            <pc:sldMk cId="3502550008" sldId="802"/>
            <ac:spMk id="12" creationId="{3CFB5434-446D-45EC-B951-EEB522E20FAC}"/>
          </ac:spMkLst>
        </pc:spChg>
      </pc:sldChg>
      <pc:sldChg chg="modSp mod">
        <pc:chgData name="Karine Larosa" userId="4644165d-db3e-462b-9033-47ea08a229f0" providerId="ADAL" clId="{EFB020B5-9275-0E43-8CC0-1AB34E21890A}" dt="2022-01-18T08:35:14.594" v="1" actId="20577"/>
        <pc:sldMkLst>
          <pc:docMk/>
          <pc:sldMk cId="0" sldId="823"/>
        </pc:sldMkLst>
        <pc:spChg chg="mod">
          <ac:chgData name="Karine Larosa" userId="4644165d-db3e-462b-9033-47ea08a229f0" providerId="ADAL" clId="{EFB020B5-9275-0E43-8CC0-1AB34E21890A}" dt="2022-01-18T08:35:14.594" v="1" actId="20577"/>
          <ac:spMkLst>
            <pc:docMk/>
            <pc:sldMk cId="0" sldId="823"/>
            <ac:spMk id="2" creationId="{2BD85031-43ED-3344-A80A-34715A8E9E07}"/>
          </ac:spMkLst>
        </pc:spChg>
      </pc:sldChg>
      <pc:sldChg chg="addSp delSp modSp mod">
        <pc:chgData name="Karine Larosa" userId="4644165d-db3e-462b-9033-47ea08a229f0" providerId="ADAL" clId="{EFB020B5-9275-0E43-8CC0-1AB34E21890A}" dt="2022-01-18T10:50:18.098" v="577" actId="14826"/>
        <pc:sldMkLst>
          <pc:docMk/>
          <pc:sldMk cId="1431339006" sldId="956"/>
        </pc:sldMkLst>
        <pc:spChg chg="del mod">
          <ac:chgData name="Karine Larosa" userId="4644165d-db3e-462b-9033-47ea08a229f0" providerId="ADAL" clId="{EFB020B5-9275-0E43-8CC0-1AB34E21890A}" dt="2022-01-18T10:50:18.098" v="577" actId="14826"/>
          <ac:spMkLst>
            <pc:docMk/>
            <pc:sldMk cId="1431339006" sldId="956"/>
            <ac:spMk id="8" creationId="{3A21AB9A-EE59-4D43-BCB3-CEDFEE2C38C1}"/>
          </ac:spMkLst>
        </pc:spChg>
        <pc:picChg chg="add mod modCrop">
          <ac:chgData name="Karine Larosa" userId="4644165d-db3e-462b-9033-47ea08a229f0" providerId="ADAL" clId="{EFB020B5-9275-0E43-8CC0-1AB34E21890A}" dt="2022-01-18T10:34:00.132" v="461" actId="14100"/>
          <ac:picMkLst>
            <pc:docMk/>
            <pc:sldMk cId="1431339006" sldId="956"/>
            <ac:picMk id="3" creationId="{A2BF9519-8F78-0743-9FA2-0A8DE31879A2}"/>
          </ac:picMkLst>
        </pc:picChg>
        <pc:picChg chg="del">
          <ac:chgData name="Karine Larosa" userId="4644165d-db3e-462b-9033-47ea08a229f0" providerId="ADAL" clId="{EFB020B5-9275-0E43-8CC0-1AB34E21890A}" dt="2022-01-18T10:33:54.331" v="459" actId="478"/>
          <ac:picMkLst>
            <pc:docMk/>
            <pc:sldMk cId="1431339006" sldId="956"/>
            <ac:picMk id="7" creationId="{E57A8A07-0969-8C40-98AD-6383897F45F7}"/>
          </ac:picMkLst>
        </pc:picChg>
      </pc:sldChg>
      <pc:sldChg chg="addSp delSp modSp mod">
        <pc:chgData name="Karine Larosa" userId="4644165d-db3e-462b-9033-47ea08a229f0" providerId="ADAL" clId="{EFB020B5-9275-0E43-8CC0-1AB34E21890A}" dt="2022-01-18T10:50:35.806" v="579" actId="207"/>
        <pc:sldMkLst>
          <pc:docMk/>
          <pc:sldMk cId="3386300202" sldId="1021"/>
        </pc:sldMkLst>
        <pc:spChg chg="mod">
          <ac:chgData name="Karine Larosa" userId="4644165d-db3e-462b-9033-47ea08a229f0" providerId="ADAL" clId="{EFB020B5-9275-0E43-8CC0-1AB34E21890A}" dt="2022-01-18T10:50:18.098" v="577" actId="14826"/>
          <ac:spMkLst>
            <pc:docMk/>
            <pc:sldMk cId="3386300202" sldId="1021"/>
            <ac:spMk id="3" creationId="{A29E48DE-1DB0-43EC-97EB-3FC581315280}"/>
          </ac:spMkLst>
        </pc:spChg>
        <pc:spChg chg="add mod">
          <ac:chgData name="Karine Larosa" userId="4644165d-db3e-462b-9033-47ea08a229f0" providerId="ADAL" clId="{EFB020B5-9275-0E43-8CC0-1AB34E21890A}" dt="2022-01-18T10:42:12.693" v="547" actId="1076"/>
          <ac:spMkLst>
            <pc:docMk/>
            <pc:sldMk cId="3386300202" sldId="1021"/>
            <ac:spMk id="15" creationId="{F3879840-6261-644A-9C4A-487E49C3F562}"/>
          </ac:spMkLst>
        </pc:spChg>
        <pc:spChg chg="mod">
          <ac:chgData name="Karine Larosa" userId="4644165d-db3e-462b-9033-47ea08a229f0" providerId="ADAL" clId="{EFB020B5-9275-0E43-8CC0-1AB34E21890A}" dt="2022-01-18T10:50:35.806" v="579" actId="207"/>
          <ac:spMkLst>
            <pc:docMk/>
            <pc:sldMk cId="3386300202" sldId="1021"/>
            <ac:spMk id="16" creationId="{DEDE326C-00BF-4C05-9222-3D652C2E1105}"/>
          </ac:spMkLst>
        </pc:spChg>
        <pc:grpChg chg="mod">
          <ac:chgData name="Karine Larosa" userId="4644165d-db3e-462b-9033-47ea08a229f0" providerId="ADAL" clId="{EFB020B5-9275-0E43-8CC0-1AB34E21890A}" dt="2022-01-18T10:50:18.098" v="577" actId="14826"/>
          <ac:grpSpMkLst>
            <pc:docMk/>
            <pc:sldMk cId="3386300202" sldId="1021"/>
            <ac:grpSpMk id="10" creationId="{88A74382-995B-4360-BA18-9A56E517B66F}"/>
          </ac:grpSpMkLst>
        </pc:grpChg>
        <pc:picChg chg="add del mod">
          <ac:chgData name="Karine Larosa" userId="4644165d-db3e-462b-9033-47ea08a229f0" providerId="ADAL" clId="{EFB020B5-9275-0E43-8CC0-1AB34E21890A}" dt="2022-01-18T10:50:09.170" v="576" actId="478"/>
          <ac:picMkLst>
            <pc:docMk/>
            <pc:sldMk cId="3386300202" sldId="1021"/>
            <ac:picMk id="6" creationId="{5CF2409D-ED9C-C142-9BC2-A98A89C25DE6}"/>
          </ac:picMkLst>
        </pc:picChg>
        <pc:picChg chg="mod">
          <ac:chgData name="Karine Larosa" userId="4644165d-db3e-462b-9033-47ea08a229f0" providerId="ADAL" clId="{EFB020B5-9275-0E43-8CC0-1AB34E21890A}" dt="2022-01-18T10:50:22.947" v="578" actId="14100"/>
          <ac:picMkLst>
            <pc:docMk/>
            <pc:sldMk cId="3386300202" sldId="1021"/>
            <ac:picMk id="8" creationId="{092A4046-CA6C-45B3-A940-C9A52D22B955}"/>
          </ac:picMkLst>
        </pc:picChg>
        <pc:picChg chg="mod">
          <ac:chgData name="Karine Larosa" userId="4644165d-db3e-462b-9033-47ea08a229f0" providerId="ADAL" clId="{EFB020B5-9275-0E43-8CC0-1AB34E21890A}" dt="2022-01-18T10:50:18.098" v="577" actId="14826"/>
          <ac:picMkLst>
            <pc:docMk/>
            <pc:sldMk cId="3386300202" sldId="1021"/>
            <ac:picMk id="9" creationId="{413C33DB-A0CC-43DE-8434-C985D432EB98}"/>
          </ac:picMkLst>
        </pc:picChg>
      </pc:sldChg>
      <pc:sldChg chg="addSp delSp modSp mod">
        <pc:chgData name="Karine Larosa" userId="4644165d-db3e-462b-9033-47ea08a229f0" providerId="ADAL" clId="{EFB020B5-9275-0E43-8CC0-1AB34E21890A}" dt="2022-01-18T08:53:03.480" v="237" actId="1035"/>
        <pc:sldMkLst>
          <pc:docMk/>
          <pc:sldMk cId="1629310818" sldId="1037"/>
        </pc:sldMkLst>
        <pc:spChg chg="mod topLvl">
          <ac:chgData name="Karine Larosa" userId="4644165d-db3e-462b-9033-47ea08a229f0" providerId="ADAL" clId="{EFB020B5-9275-0E43-8CC0-1AB34E21890A}" dt="2022-01-18T08:48:53.121" v="146" actId="164"/>
          <ac:spMkLst>
            <pc:docMk/>
            <pc:sldMk cId="1629310818" sldId="1037"/>
            <ac:spMk id="19" creationId="{05D30CF3-51E0-5D4E-BD6E-D068C40A1B05}"/>
          </ac:spMkLst>
        </pc:spChg>
        <pc:spChg chg="add del mod">
          <ac:chgData name="Karine Larosa" userId="4644165d-db3e-462b-9033-47ea08a229f0" providerId="ADAL" clId="{EFB020B5-9275-0E43-8CC0-1AB34E21890A}" dt="2022-01-18T08:49:07.825" v="150" actId="767"/>
          <ac:spMkLst>
            <pc:docMk/>
            <pc:sldMk cId="1629310818" sldId="1037"/>
            <ac:spMk id="23" creationId="{2901AD95-3BCD-F649-8285-78EAF3CDC3EA}"/>
          </ac:spMkLst>
        </pc:spChg>
        <pc:spChg chg="mod">
          <ac:chgData name="Karine Larosa" userId="4644165d-db3e-462b-9033-47ea08a229f0" providerId="ADAL" clId="{EFB020B5-9275-0E43-8CC0-1AB34E21890A}" dt="2022-01-18T08:50:30.101" v="173" actId="1076"/>
          <ac:spMkLst>
            <pc:docMk/>
            <pc:sldMk cId="1629310818" sldId="1037"/>
            <ac:spMk id="34" creationId="{E54BD7EA-CAE6-EE44-BA15-7C87FE6168D1}"/>
          </ac:spMkLst>
        </pc:spChg>
        <pc:spChg chg="mod">
          <ac:chgData name="Karine Larosa" userId="4644165d-db3e-462b-9033-47ea08a229f0" providerId="ADAL" clId="{EFB020B5-9275-0E43-8CC0-1AB34E21890A}" dt="2022-01-18T08:50:30.101" v="173" actId="1076"/>
          <ac:spMkLst>
            <pc:docMk/>
            <pc:sldMk cId="1629310818" sldId="1037"/>
            <ac:spMk id="35" creationId="{76AB699E-6D47-CA40-BEF2-C20482D6B9D2}"/>
          </ac:spMkLst>
        </pc:spChg>
        <pc:spChg chg="mod">
          <ac:chgData name="Karine Larosa" userId="4644165d-db3e-462b-9033-47ea08a229f0" providerId="ADAL" clId="{EFB020B5-9275-0E43-8CC0-1AB34E21890A}" dt="2022-01-18T08:50:51.296" v="197" actId="14100"/>
          <ac:spMkLst>
            <pc:docMk/>
            <pc:sldMk cId="1629310818" sldId="1037"/>
            <ac:spMk id="36" creationId="{5D6163E9-E58C-1344-BF27-7B5508693607}"/>
          </ac:spMkLst>
        </pc:spChg>
        <pc:spChg chg="mod">
          <ac:chgData name="Karine Larosa" userId="4644165d-db3e-462b-9033-47ea08a229f0" providerId="ADAL" clId="{EFB020B5-9275-0E43-8CC0-1AB34E21890A}" dt="2022-01-18T08:50:30.101" v="173" actId="1076"/>
          <ac:spMkLst>
            <pc:docMk/>
            <pc:sldMk cId="1629310818" sldId="1037"/>
            <ac:spMk id="37" creationId="{BE753D78-72CD-E64F-99C2-6527651A7FC1}"/>
          </ac:spMkLst>
        </pc:spChg>
        <pc:spChg chg="mod">
          <ac:chgData name="Karine Larosa" userId="4644165d-db3e-462b-9033-47ea08a229f0" providerId="ADAL" clId="{EFB020B5-9275-0E43-8CC0-1AB34E21890A}" dt="2022-01-18T08:50:58.451" v="200" actId="1076"/>
          <ac:spMkLst>
            <pc:docMk/>
            <pc:sldMk cId="1629310818" sldId="1037"/>
            <ac:spMk id="38" creationId="{B385C781-FBCF-D349-B35D-002870DDA3F1}"/>
          </ac:spMkLst>
        </pc:spChg>
        <pc:spChg chg="mod">
          <ac:chgData name="Karine Larosa" userId="4644165d-db3e-462b-9033-47ea08a229f0" providerId="ADAL" clId="{EFB020B5-9275-0E43-8CC0-1AB34E21890A}" dt="2022-01-18T08:51:21.840" v="215" actId="1076"/>
          <ac:spMkLst>
            <pc:docMk/>
            <pc:sldMk cId="1629310818" sldId="1037"/>
            <ac:spMk id="39" creationId="{39E2B400-A76F-2F46-93E3-A9832ACC5FBD}"/>
          </ac:spMkLst>
        </pc:spChg>
        <pc:spChg chg="mod">
          <ac:chgData name="Karine Larosa" userId="4644165d-db3e-462b-9033-47ea08a229f0" providerId="ADAL" clId="{EFB020B5-9275-0E43-8CC0-1AB34E21890A}" dt="2022-01-18T08:49:12.604" v="151" actId="164"/>
          <ac:spMkLst>
            <pc:docMk/>
            <pc:sldMk cId="1629310818" sldId="1037"/>
            <ac:spMk id="40" creationId="{05ED6237-356C-5241-BE3E-5A2ED6D6A459}"/>
          </ac:spMkLst>
        </pc:spChg>
        <pc:spChg chg="mod">
          <ac:chgData name="Karine Larosa" userId="4644165d-db3e-462b-9033-47ea08a229f0" providerId="ADAL" clId="{EFB020B5-9275-0E43-8CC0-1AB34E21890A}" dt="2022-01-18T08:51:34.040" v="224" actId="207"/>
          <ac:spMkLst>
            <pc:docMk/>
            <pc:sldMk cId="1629310818" sldId="1037"/>
            <ac:spMk id="41" creationId="{E97F0FF9-98A9-4804-92C1-D7FF1697E83C}"/>
          </ac:spMkLst>
        </pc:spChg>
        <pc:spChg chg="add mod">
          <ac:chgData name="Karine Larosa" userId="4644165d-db3e-462b-9033-47ea08a229f0" providerId="ADAL" clId="{EFB020B5-9275-0E43-8CC0-1AB34E21890A}" dt="2022-01-18T08:51:06.281" v="203" actId="1076"/>
          <ac:spMkLst>
            <pc:docMk/>
            <pc:sldMk cId="1629310818" sldId="1037"/>
            <ac:spMk id="43" creationId="{330C5133-BE6C-3849-B4B5-E5DF0DB1EAF5}"/>
          </ac:spMkLst>
        </pc:spChg>
        <pc:spChg chg="add mod">
          <ac:chgData name="Karine Larosa" userId="4644165d-db3e-462b-9033-47ea08a229f0" providerId="ADAL" clId="{EFB020B5-9275-0E43-8CC0-1AB34E21890A}" dt="2022-01-18T08:53:03.480" v="237" actId="1035"/>
          <ac:spMkLst>
            <pc:docMk/>
            <pc:sldMk cId="1629310818" sldId="1037"/>
            <ac:spMk id="44" creationId="{76BB8EA6-4EE7-DC42-8DEB-0795AEB3640B}"/>
          </ac:spMkLst>
        </pc:spChg>
        <pc:spChg chg="add mod">
          <ac:chgData name="Karine Larosa" userId="4644165d-db3e-462b-9033-47ea08a229f0" providerId="ADAL" clId="{EFB020B5-9275-0E43-8CC0-1AB34E21890A}" dt="2022-01-18T08:48:57.405" v="147" actId="164"/>
          <ac:spMkLst>
            <pc:docMk/>
            <pc:sldMk cId="1629310818" sldId="1037"/>
            <ac:spMk id="45" creationId="{0903C053-1620-6145-A9DB-0B39C24388E6}"/>
          </ac:spMkLst>
        </pc:spChg>
        <pc:spChg chg="add mod">
          <ac:chgData name="Karine Larosa" userId="4644165d-db3e-462b-9033-47ea08a229f0" providerId="ADAL" clId="{EFB020B5-9275-0E43-8CC0-1AB34E21890A}" dt="2022-01-18T08:49:03.300" v="148" actId="164"/>
          <ac:spMkLst>
            <pc:docMk/>
            <pc:sldMk cId="1629310818" sldId="1037"/>
            <ac:spMk id="46" creationId="{C88EA8A7-BC35-CE4C-95F8-A0EB33A6D9B1}"/>
          </ac:spMkLst>
        </pc:spChg>
        <pc:grpChg chg="add mod">
          <ac:chgData name="Karine Larosa" userId="4644165d-db3e-462b-9033-47ea08a229f0" providerId="ADAL" clId="{EFB020B5-9275-0E43-8CC0-1AB34E21890A}" dt="2022-01-18T08:50:33.071" v="175" actId="1076"/>
          <ac:grpSpMkLst>
            <pc:docMk/>
            <pc:sldMk cId="1629310818" sldId="1037"/>
            <ac:grpSpMk id="15" creationId="{B33791B0-95DC-7D4E-A6DB-9C7DFB551F35}"/>
          </ac:grpSpMkLst>
        </pc:grpChg>
        <pc:grpChg chg="add mod">
          <ac:chgData name="Karine Larosa" userId="4644165d-db3e-462b-9033-47ea08a229f0" providerId="ADAL" clId="{EFB020B5-9275-0E43-8CC0-1AB34E21890A}" dt="2022-01-18T08:53:00.040" v="232" actId="1035"/>
          <ac:grpSpMkLst>
            <pc:docMk/>
            <pc:sldMk cId="1629310818" sldId="1037"/>
            <ac:grpSpMk id="16" creationId="{2922991D-5DA9-6043-B5D7-5FAAB0DFE1F0}"/>
          </ac:grpSpMkLst>
        </pc:grpChg>
        <pc:grpChg chg="add mod">
          <ac:chgData name="Karine Larosa" userId="4644165d-db3e-462b-9033-47ea08a229f0" providerId="ADAL" clId="{EFB020B5-9275-0E43-8CC0-1AB34E21890A}" dt="2022-01-18T08:51:07.654" v="204" actId="1076"/>
          <ac:grpSpMkLst>
            <pc:docMk/>
            <pc:sldMk cId="1629310818" sldId="1037"/>
            <ac:grpSpMk id="17" creationId="{BCB8B39A-9E57-E24E-9368-61077F646927}"/>
          </ac:grpSpMkLst>
        </pc:grpChg>
        <pc:grpChg chg="add mod">
          <ac:chgData name="Karine Larosa" userId="4644165d-db3e-462b-9033-47ea08a229f0" providerId="ADAL" clId="{EFB020B5-9275-0E43-8CC0-1AB34E21890A}" dt="2022-01-18T08:51:24.396" v="223" actId="1035"/>
          <ac:grpSpMkLst>
            <pc:docMk/>
            <pc:sldMk cId="1629310818" sldId="1037"/>
            <ac:grpSpMk id="25" creationId="{3CEC827D-D073-0C47-8A29-B850ABCE964E}"/>
          </ac:grpSpMkLst>
        </pc:grpChg>
        <pc:grpChg chg="mod">
          <ac:chgData name="Karine Larosa" userId="4644165d-db3e-462b-9033-47ea08a229f0" providerId="ADAL" clId="{EFB020B5-9275-0E43-8CC0-1AB34E21890A}" dt="2022-01-18T08:49:33.415" v="152" actId="14100"/>
          <ac:grpSpMkLst>
            <pc:docMk/>
            <pc:sldMk cId="1629310818" sldId="1037"/>
            <ac:grpSpMk id="29" creationId="{2EB77204-EAB8-E840-AB36-69BBAE93D7A3}"/>
          </ac:grpSpMkLst>
        </pc:grpChg>
        <pc:grpChg chg="del">
          <ac:chgData name="Karine Larosa" userId="4644165d-db3e-462b-9033-47ea08a229f0" providerId="ADAL" clId="{EFB020B5-9275-0E43-8CC0-1AB34E21890A}" dt="2022-01-18T08:39:41.174" v="10" actId="165"/>
          <ac:grpSpMkLst>
            <pc:docMk/>
            <pc:sldMk cId="1629310818" sldId="1037"/>
            <ac:grpSpMk id="30" creationId="{8ABF16EA-6C20-9E4E-9D4C-172EA77EA1D9}"/>
          </ac:grpSpMkLst>
        </pc:grpChg>
        <pc:grpChg chg="mod">
          <ac:chgData name="Karine Larosa" userId="4644165d-db3e-462b-9033-47ea08a229f0" providerId="ADAL" clId="{EFB020B5-9275-0E43-8CC0-1AB34E21890A}" dt="2022-01-18T08:51:10.871" v="206" actId="1076"/>
          <ac:grpSpMkLst>
            <pc:docMk/>
            <pc:sldMk cId="1629310818" sldId="1037"/>
            <ac:grpSpMk id="31" creationId="{31DA71A0-1005-B845-A903-08017501BAD7}"/>
          </ac:grpSpMkLst>
        </pc:grpChg>
        <pc:grpChg chg="mod">
          <ac:chgData name="Karine Larosa" userId="4644165d-db3e-462b-9033-47ea08a229f0" providerId="ADAL" clId="{EFB020B5-9275-0E43-8CC0-1AB34E21890A}" dt="2022-01-18T08:51:09.229" v="205" actId="1076"/>
          <ac:grpSpMkLst>
            <pc:docMk/>
            <pc:sldMk cId="1629310818" sldId="1037"/>
            <ac:grpSpMk id="32" creationId="{ECEB4640-2B00-8641-A37C-FBBC5540CA3D}"/>
          </ac:grpSpMkLst>
        </pc:grpChg>
        <pc:grpChg chg="mod">
          <ac:chgData name="Karine Larosa" userId="4644165d-db3e-462b-9033-47ea08a229f0" providerId="ADAL" clId="{EFB020B5-9275-0E43-8CC0-1AB34E21890A}" dt="2022-01-18T08:50:41.138" v="194" actId="1076"/>
          <ac:grpSpMkLst>
            <pc:docMk/>
            <pc:sldMk cId="1629310818" sldId="1037"/>
            <ac:grpSpMk id="33" creationId="{8FEECD3A-50D2-F645-AF65-36F78807C7DD}"/>
          </ac:grpSpMkLst>
        </pc:grpChg>
        <pc:picChg chg="add mod">
          <ac:chgData name="Karine Larosa" userId="4644165d-db3e-462b-9033-47ea08a229f0" providerId="ADAL" clId="{EFB020B5-9275-0E43-8CC0-1AB34E21890A}" dt="2022-01-18T08:49:03.300" v="148" actId="164"/>
          <ac:picMkLst>
            <pc:docMk/>
            <pc:sldMk cId="1629310818" sldId="1037"/>
            <ac:picMk id="6" creationId="{9E31F277-957D-F948-85FA-1667A6845D0D}"/>
          </ac:picMkLst>
        </pc:picChg>
        <pc:picChg chg="add del mod">
          <ac:chgData name="Karine Larosa" userId="4644165d-db3e-462b-9033-47ea08a229f0" providerId="ADAL" clId="{EFB020B5-9275-0E43-8CC0-1AB34E21890A}" dt="2022-01-18T08:47:32.988" v="129" actId="478"/>
          <ac:picMkLst>
            <pc:docMk/>
            <pc:sldMk cId="1629310818" sldId="1037"/>
            <ac:picMk id="8" creationId="{A7E2219D-84B3-4A49-84A8-BF55944B7778}"/>
          </ac:picMkLst>
        </pc:picChg>
        <pc:picChg chg="del mod topLvl">
          <ac:chgData name="Karine Larosa" userId="4644165d-db3e-462b-9033-47ea08a229f0" providerId="ADAL" clId="{EFB020B5-9275-0E43-8CC0-1AB34E21890A}" dt="2022-01-18T08:39:44.089" v="11" actId="478"/>
          <ac:picMkLst>
            <pc:docMk/>
            <pc:sldMk cId="1629310818" sldId="1037"/>
            <ac:picMk id="9" creationId="{ED9EDD7F-9D51-9048-A957-93D56FC042A2}"/>
          </ac:picMkLst>
        </pc:picChg>
        <pc:picChg chg="add mod">
          <ac:chgData name="Karine Larosa" userId="4644165d-db3e-462b-9033-47ea08a229f0" providerId="ADAL" clId="{EFB020B5-9275-0E43-8CC0-1AB34E21890A}" dt="2022-01-18T08:48:57.405" v="147" actId="164"/>
          <ac:picMkLst>
            <pc:docMk/>
            <pc:sldMk cId="1629310818" sldId="1037"/>
            <ac:picMk id="12" creationId="{BA4F0187-E793-0844-AB42-4B8876B8BAA2}"/>
          </ac:picMkLst>
        </pc:picChg>
        <pc:picChg chg="add mod">
          <ac:chgData name="Karine Larosa" userId="4644165d-db3e-462b-9033-47ea08a229f0" providerId="ADAL" clId="{EFB020B5-9275-0E43-8CC0-1AB34E21890A}" dt="2022-01-18T08:48:53.121" v="146" actId="164"/>
          <ac:picMkLst>
            <pc:docMk/>
            <pc:sldMk cId="1629310818" sldId="1037"/>
            <ac:picMk id="14" creationId="{9BA79A58-2BA7-5F41-963A-2093CEC74494}"/>
          </ac:picMkLst>
        </pc:picChg>
        <pc:picChg chg="mod">
          <ac:chgData name="Karine Larosa" userId="4644165d-db3e-462b-9033-47ea08a229f0" providerId="ADAL" clId="{EFB020B5-9275-0E43-8CC0-1AB34E21890A}" dt="2022-01-18T08:49:12.604" v="151" actId="164"/>
          <ac:picMkLst>
            <pc:docMk/>
            <pc:sldMk cId="1629310818" sldId="1037"/>
            <ac:picMk id="42" creationId="{29D988BE-117E-F04B-92A0-728DA65A0E08}"/>
          </ac:picMkLst>
        </pc:picChg>
      </pc:sldChg>
      <pc:sldChg chg="addSp delSp modSp mod">
        <pc:chgData name="Karine Larosa" userId="4644165d-db3e-462b-9033-47ea08a229f0" providerId="ADAL" clId="{EFB020B5-9275-0E43-8CC0-1AB34E21890A}" dt="2022-01-18T10:03:45.431" v="454" actId="207"/>
        <pc:sldMkLst>
          <pc:docMk/>
          <pc:sldMk cId="1674182784" sldId="1046"/>
        </pc:sldMkLst>
        <pc:spChg chg="mod">
          <ac:chgData name="Karine Larosa" userId="4644165d-db3e-462b-9033-47ea08a229f0" providerId="ADAL" clId="{EFB020B5-9275-0E43-8CC0-1AB34E21890A}" dt="2022-01-18T10:03:45.431" v="454" actId="207"/>
          <ac:spMkLst>
            <pc:docMk/>
            <pc:sldMk cId="1674182784" sldId="1046"/>
            <ac:spMk id="11" creationId="{9F56D418-B57F-4CE5-8CAD-DEEA42F8F72A}"/>
          </ac:spMkLst>
        </pc:spChg>
        <pc:picChg chg="del">
          <ac:chgData name="Karine Larosa" userId="4644165d-db3e-462b-9033-47ea08a229f0" providerId="ADAL" clId="{EFB020B5-9275-0E43-8CC0-1AB34E21890A}" dt="2022-01-18T10:03:00.167" v="448" actId="478"/>
          <ac:picMkLst>
            <pc:docMk/>
            <pc:sldMk cId="1674182784" sldId="1046"/>
            <ac:picMk id="5" creationId="{BC2D29EB-E899-EB4D-AC8D-E214A73FB51B}"/>
          </ac:picMkLst>
        </pc:picChg>
        <pc:picChg chg="add mod modCrop">
          <ac:chgData name="Karine Larosa" userId="4644165d-db3e-462b-9033-47ea08a229f0" providerId="ADAL" clId="{EFB020B5-9275-0E43-8CC0-1AB34E21890A}" dt="2022-01-18T10:03:21.473" v="452" actId="167"/>
          <ac:picMkLst>
            <pc:docMk/>
            <pc:sldMk cId="1674182784" sldId="1046"/>
            <ac:picMk id="8" creationId="{8700EE70-40DA-6743-916B-7C71E10DA7FD}"/>
          </ac:picMkLst>
        </pc:picChg>
        <pc:picChg chg="add del mod">
          <ac:chgData name="Karine Larosa" userId="4644165d-db3e-462b-9033-47ea08a229f0" providerId="ADAL" clId="{EFB020B5-9275-0E43-8CC0-1AB34E21890A}" dt="2022-01-18T10:03:42.930" v="453" actId="478"/>
          <ac:picMkLst>
            <pc:docMk/>
            <pc:sldMk cId="1674182784" sldId="1046"/>
            <ac:picMk id="9" creationId="{919A8F3F-2118-4CA9-9CFB-339E5A4CD9DF}"/>
          </ac:picMkLst>
        </pc:picChg>
        <pc:cxnChg chg="del">
          <ac:chgData name="Karine Larosa" userId="4644165d-db3e-462b-9033-47ea08a229f0" providerId="ADAL" clId="{EFB020B5-9275-0E43-8CC0-1AB34E21890A}" dt="2022-01-18T10:03:00.167" v="448" actId="478"/>
          <ac:cxnSpMkLst>
            <pc:docMk/>
            <pc:sldMk cId="1674182784" sldId="1046"/>
            <ac:cxnSpMk id="3" creationId="{04E0466D-C47D-42C9-90A0-A5A2A18F26E8}"/>
          </ac:cxnSpMkLst>
        </pc:cxnChg>
      </pc:sldChg>
      <pc:sldChg chg="addSp delSp modSp mod">
        <pc:chgData name="Karine Larosa" userId="4644165d-db3e-462b-9033-47ea08a229f0" providerId="ADAL" clId="{EFB020B5-9275-0E43-8CC0-1AB34E21890A}" dt="2022-01-18T10:57:50.072" v="598" actId="478"/>
        <pc:sldMkLst>
          <pc:docMk/>
          <pc:sldMk cId="88271586" sldId="1049"/>
        </pc:sldMkLst>
        <pc:spChg chg="del mod topLvl">
          <ac:chgData name="Karine Larosa" userId="4644165d-db3e-462b-9033-47ea08a229f0" providerId="ADAL" clId="{EFB020B5-9275-0E43-8CC0-1AB34E21890A}" dt="2022-01-18T10:55:41.549" v="589" actId="478"/>
          <ac:spMkLst>
            <pc:docMk/>
            <pc:sldMk cId="88271586" sldId="1049"/>
            <ac:spMk id="3" creationId="{E87A066B-5768-4BDF-A2C3-17C511D18807}"/>
          </ac:spMkLst>
        </pc:spChg>
        <pc:spChg chg="mod">
          <ac:chgData name="Karine Larosa" userId="4644165d-db3e-462b-9033-47ea08a229f0" providerId="ADAL" clId="{EFB020B5-9275-0E43-8CC0-1AB34E21890A}" dt="2022-01-18T10:54:20.827" v="580" actId="14826"/>
          <ac:spMkLst>
            <pc:docMk/>
            <pc:sldMk cId="88271586" sldId="1049"/>
            <ac:spMk id="7" creationId="{F27D13C5-BF0F-4D50-BA58-2FF62F9A8119}"/>
          </ac:spMkLst>
        </pc:spChg>
        <pc:spChg chg="del mod">
          <ac:chgData name="Karine Larosa" userId="4644165d-db3e-462b-9033-47ea08a229f0" providerId="ADAL" clId="{EFB020B5-9275-0E43-8CC0-1AB34E21890A}" dt="2022-01-18T10:57:50.072" v="598" actId="478"/>
          <ac:spMkLst>
            <pc:docMk/>
            <pc:sldMk cId="88271586" sldId="1049"/>
            <ac:spMk id="15" creationId="{71C51D1D-FB51-4C97-844A-3298613D0874}"/>
          </ac:spMkLst>
        </pc:spChg>
        <pc:spChg chg="add mod">
          <ac:chgData name="Karine Larosa" userId="4644165d-db3e-462b-9033-47ea08a229f0" providerId="ADAL" clId="{EFB020B5-9275-0E43-8CC0-1AB34E21890A}" dt="2022-01-18T10:41:50.139" v="512" actId="1076"/>
          <ac:spMkLst>
            <pc:docMk/>
            <pc:sldMk cId="88271586" sldId="1049"/>
            <ac:spMk id="16" creationId="{ED5CDDF5-8A22-6042-A802-059FE9C7AD52}"/>
          </ac:spMkLst>
        </pc:spChg>
        <pc:grpChg chg="del mod">
          <ac:chgData name="Karine Larosa" userId="4644165d-db3e-462b-9033-47ea08a229f0" providerId="ADAL" clId="{EFB020B5-9275-0E43-8CC0-1AB34E21890A}" dt="2022-01-18T10:55:41.549" v="589" actId="478"/>
          <ac:grpSpMkLst>
            <pc:docMk/>
            <pc:sldMk cId="88271586" sldId="1049"/>
            <ac:grpSpMk id="5" creationId="{897862DB-CF40-47C2-9899-B988D294B917}"/>
          </ac:grpSpMkLst>
        </pc:grpChg>
        <pc:grpChg chg="mod topLvl">
          <ac:chgData name="Karine Larosa" userId="4644165d-db3e-462b-9033-47ea08a229f0" providerId="ADAL" clId="{EFB020B5-9275-0E43-8CC0-1AB34E21890A}" dt="2022-01-18T10:55:41.549" v="589" actId="478"/>
          <ac:grpSpMkLst>
            <pc:docMk/>
            <pc:sldMk cId="88271586" sldId="1049"/>
            <ac:grpSpMk id="6" creationId="{87E5E6CC-A751-4128-BE60-D99292E4647C}"/>
          </ac:grpSpMkLst>
        </pc:grpChg>
        <pc:picChg chg="mod modCrop">
          <ac:chgData name="Karine Larosa" userId="4644165d-db3e-462b-9033-47ea08a229f0" providerId="ADAL" clId="{EFB020B5-9275-0E43-8CC0-1AB34E21890A}" dt="2022-01-18T10:55:32.271" v="587" actId="1076"/>
          <ac:picMkLst>
            <pc:docMk/>
            <pc:sldMk cId="88271586" sldId="1049"/>
            <ac:picMk id="8" creationId="{E5DA3689-967A-4D0E-B5B6-214E67601DC0}"/>
          </ac:picMkLst>
        </pc:picChg>
        <pc:picChg chg="mod">
          <ac:chgData name="Karine Larosa" userId="4644165d-db3e-462b-9033-47ea08a229f0" providerId="ADAL" clId="{EFB020B5-9275-0E43-8CC0-1AB34E21890A}" dt="2022-01-18T10:55:46.555" v="590" actId="1076"/>
          <ac:picMkLst>
            <pc:docMk/>
            <pc:sldMk cId="88271586" sldId="1049"/>
            <ac:picMk id="9" creationId="{75B9D975-ACE5-4356-A895-2ED5447F7B47}"/>
          </ac:picMkLst>
        </pc:picChg>
      </pc:sldChg>
    </pc:docChg>
  </pc:docChgLst>
  <pc:docChgLst>
    <pc:chgData name="Simon Bleau" userId="83f6dfab-1690-49ad-93b7-fb3520e4ab34" providerId="ADAL" clId="{4CB1FE3C-582E-4D81-8836-051484355AEA}"/>
    <pc:docChg chg="undo custSel addSld delSld modSld sldOrd modSection">
      <pc:chgData name="Simon Bleau" userId="83f6dfab-1690-49ad-93b7-fb3520e4ab34" providerId="ADAL" clId="{4CB1FE3C-582E-4D81-8836-051484355AEA}" dt="2022-01-18T10:51:02.799" v="831" actId="20577"/>
      <pc:docMkLst>
        <pc:docMk/>
      </pc:docMkLst>
      <pc:sldChg chg="delSp modSp mod">
        <pc:chgData name="Simon Bleau" userId="83f6dfab-1690-49ad-93b7-fb3520e4ab34" providerId="ADAL" clId="{4CB1FE3C-582E-4D81-8836-051484355AEA}" dt="2022-01-18T10:20:46.760" v="135" actId="1076"/>
        <pc:sldMkLst>
          <pc:docMk/>
          <pc:sldMk cId="2315148638" sldId="256"/>
        </pc:sldMkLst>
        <pc:spChg chg="mod">
          <ac:chgData name="Simon Bleau" userId="83f6dfab-1690-49ad-93b7-fb3520e4ab34" providerId="ADAL" clId="{4CB1FE3C-582E-4D81-8836-051484355AEA}" dt="2022-01-18T10:02:37.222" v="8" actId="1036"/>
          <ac:spMkLst>
            <pc:docMk/>
            <pc:sldMk cId="2315148638" sldId="256"/>
            <ac:spMk id="2" creationId="{2FAA2314-6794-4B05-9ECE-307B310513BF}"/>
          </ac:spMkLst>
        </pc:spChg>
        <pc:spChg chg="del">
          <ac:chgData name="Simon Bleau" userId="83f6dfab-1690-49ad-93b7-fb3520e4ab34" providerId="ADAL" clId="{4CB1FE3C-582E-4D81-8836-051484355AEA}" dt="2022-01-18T10:20:44.882" v="134" actId="478"/>
          <ac:spMkLst>
            <pc:docMk/>
            <pc:sldMk cId="2315148638" sldId="256"/>
            <ac:spMk id="26" creationId="{D3FAB3A4-4844-446C-A29E-C34EA4A558BA}"/>
          </ac:spMkLst>
        </pc:spChg>
        <pc:spChg chg="del">
          <ac:chgData name="Simon Bleau" userId="83f6dfab-1690-49ad-93b7-fb3520e4ab34" providerId="ADAL" clId="{4CB1FE3C-582E-4D81-8836-051484355AEA}" dt="2022-01-18T10:02:32.987" v="7" actId="478"/>
          <ac:spMkLst>
            <pc:docMk/>
            <pc:sldMk cId="2315148638" sldId="256"/>
            <ac:spMk id="33" creationId="{4ACF4ECB-6655-4A89-B30A-192E54E89AEF}"/>
          </ac:spMkLst>
        </pc:spChg>
        <pc:spChg chg="del">
          <ac:chgData name="Simon Bleau" userId="83f6dfab-1690-49ad-93b7-fb3520e4ab34" providerId="ADAL" clId="{4CB1FE3C-582E-4D81-8836-051484355AEA}" dt="2022-01-18T10:20:40.830" v="133" actId="478"/>
          <ac:spMkLst>
            <pc:docMk/>
            <pc:sldMk cId="2315148638" sldId="256"/>
            <ac:spMk id="34" creationId="{A506A607-CB20-EA41-A8F6-9E7DD72B5703}"/>
          </ac:spMkLst>
        </pc:spChg>
        <pc:spChg chg="mod">
          <ac:chgData name="Simon Bleau" userId="83f6dfab-1690-49ad-93b7-fb3520e4ab34" providerId="ADAL" clId="{4CB1FE3C-582E-4D81-8836-051484355AEA}" dt="2022-01-18T10:20:46.760" v="135" actId="1076"/>
          <ac:spMkLst>
            <pc:docMk/>
            <pc:sldMk cId="2315148638" sldId="256"/>
            <ac:spMk id="35" creationId="{86578D7A-9330-A64B-B873-865DF5D96234}"/>
          </ac:spMkLst>
        </pc:spChg>
      </pc:sldChg>
      <pc:sldChg chg="addSp delSp modSp mod delCm">
        <pc:chgData name="Simon Bleau" userId="83f6dfab-1690-49ad-93b7-fb3520e4ab34" providerId="ADAL" clId="{4CB1FE3C-582E-4D81-8836-051484355AEA}" dt="2022-01-18T10:21:32.423" v="146" actId="20577"/>
        <pc:sldMkLst>
          <pc:docMk/>
          <pc:sldMk cId="635094746" sldId="257"/>
        </pc:sldMkLst>
        <pc:spChg chg="mod">
          <ac:chgData name="Simon Bleau" userId="83f6dfab-1690-49ad-93b7-fb3520e4ab34" providerId="ADAL" clId="{4CB1FE3C-582E-4D81-8836-051484355AEA}" dt="2022-01-18T10:21:32.423" v="146" actId="20577"/>
          <ac:spMkLst>
            <pc:docMk/>
            <pc:sldMk cId="635094746" sldId="257"/>
            <ac:spMk id="14" creationId="{61040B9C-537E-E149-B13F-918FF39793ED}"/>
          </ac:spMkLst>
        </pc:spChg>
        <pc:spChg chg="del">
          <ac:chgData name="Simon Bleau" userId="83f6dfab-1690-49ad-93b7-fb3520e4ab34" providerId="ADAL" clId="{4CB1FE3C-582E-4D81-8836-051484355AEA}" dt="2022-01-18T10:21:18.446" v="140" actId="478"/>
          <ac:spMkLst>
            <pc:docMk/>
            <pc:sldMk cId="635094746" sldId="257"/>
            <ac:spMk id="15" creationId="{E6007774-935E-43F1-B26D-DB747B694470}"/>
          </ac:spMkLst>
        </pc:spChg>
        <pc:spChg chg="mod">
          <ac:chgData name="Simon Bleau" userId="83f6dfab-1690-49ad-93b7-fb3520e4ab34" providerId="ADAL" clId="{4CB1FE3C-582E-4D81-8836-051484355AEA}" dt="2022-01-18T10:21:24.061" v="142" actId="20577"/>
          <ac:spMkLst>
            <pc:docMk/>
            <pc:sldMk cId="635094746" sldId="257"/>
            <ac:spMk id="18" creationId="{A4798198-97BB-7941-A141-1FFCB5EE0DEF}"/>
          </ac:spMkLst>
        </pc:spChg>
        <pc:spChg chg="mod">
          <ac:chgData name="Simon Bleau" userId="83f6dfab-1690-49ad-93b7-fb3520e4ab34" providerId="ADAL" clId="{4CB1FE3C-582E-4D81-8836-051484355AEA}" dt="2022-01-18T10:04:45.314" v="44" actId="114"/>
          <ac:spMkLst>
            <pc:docMk/>
            <pc:sldMk cId="635094746" sldId="257"/>
            <ac:spMk id="19" creationId="{1A071E9B-EB17-874F-9CE3-28773120A3DB}"/>
          </ac:spMkLst>
        </pc:spChg>
        <pc:spChg chg="mod">
          <ac:chgData name="Simon Bleau" userId="83f6dfab-1690-49ad-93b7-fb3520e4ab34" providerId="ADAL" clId="{4CB1FE3C-582E-4D81-8836-051484355AEA}" dt="2022-01-18T10:04:42.960" v="43" actId="114"/>
          <ac:spMkLst>
            <pc:docMk/>
            <pc:sldMk cId="635094746" sldId="257"/>
            <ac:spMk id="20" creationId="{2E686845-1A18-F947-B0F5-226D61E4DBBD}"/>
          </ac:spMkLst>
        </pc:spChg>
        <pc:spChg chg="mod">
          <ac:chgData name="Simon Bleau" userId="83f6dfab-1690-49ad-93b7-fb3520e4ab34" providerId="ADAL" clId="{4CB1FE3C-582E-4D81-8836-051484355AEA}" dt="2022-01-18T10:04:40.403" v="42" actId="114"/>
          <ac:spMkLst>
            <pc:docMk/>
            <pc:sldMk cId="635094746" sldId="257"/>
            <ac:spMk id="21" creationId="{0EF9055F-3A52-EF4A-83EE-1B0B6B498ECC}"/>
          </ac:spMkLst>
        </pc:spChg>
        <pc:spChg chg="add mod">
          <ac:chgData name="Simon Bleau" userId="83f6dfab-1690-49ad-93b7-fb3520e4ab34" providerId="ADAL" clId="{4CB1FE3C-582E-4D81-8836-051484355AEA}" dt="2022-01-18T10:21:11.800" v="138" actId="403"/>
          <ac:spMkLst>
            <pc:docMk/>
            <pc:sldMk cId="635094746" sldId="257"/>
            <ac:spMk id="27" creationId="{FFEFE11A-2ADB-47DB-9FE4-6118807B3C67}"/>
          </ac:spMkLst>
        </pc:spChg>
        <pc:spChg chg="add mod">
          <ac:chgData name="Simon Bleau" userId="83f6dfab-1690-49ad-93b7-fb3520e4ab34" providerId="ADAL" clId="{4CB1FE3C-582E-4D81-8836-051484355AEA}" dt="2022-01-18T10:21:08.480" v="137" actId="14100"/>
          <ac:spMkLst>
            <pc:docMk/>
            <pc:sldMk cId="635094746" sldId="257"/>
            <ac:spMk id="28" creationId="{6833D56C-98D7-4CDE-8CFE-EDF46FEE3B32}"/>
          </ac:spMkLst>
        </pc:spChg>
      </pc:sldChg>
      <pc:sldChg chg="addSp delSp modSp mod">
        <pc:chgData name="Simon Bleau" userId="83f6dfab-1690-49ad-93b7-fb3520e4ab34" providerId="ADAL" clId="{4CB1FE3C-582E-4D81-8836-051484355AEA}" dt="2022-01-18T10:24:28.583" v="169" actId="478"/>
        <pc:sldMkLst>
          <pc:docMk/>
          <pc:sldMk cId="2142865979" sldId="260"/>
        </pc:sldMkLst>
        <pc:spChg chg="del">
          <ac:chgData name="Simon Bleau" userId="83f6dfab-1690-49ad-93b7-fb3520e4ab34" providerId="ADAL" clId="{4CB1FE3C-582E-4D81-8836-051484355AEA}" dt="2022-01-18T10:24:28.583" v="169" actId="478"/>
          <ac:spMkLst>
            <pc:docMk/>
            <pc:sldMk cId="2142865979" sldId="260"/>
            <ac:spMk id="14" creationId="{21100F4D-26AE-4780-8CF6-4F1E52BE8DA3}"/>
          </ac:spMkLst>
        </pc:spChg>
        <pc:spChg chg="del">
          <ac:chgData name="Simon Bleau" userId="83f6dfab-1690-49ad-93b7-fb3520e4ab34" providerId="ADAL" clId="{4CB1FE3C-582E-4D81-8836-051484355AEA}" dt="2022-01-18T10:23:43.310" v="163" actId="478"/>
          <ac:spMkLst>
            <pc:docMk/>
            <pc:sldMk cId="2142865979" sldId="260"/>
            <ac:spMk id="15" creationId="{BAFF0AB8-1ADB-4A5F-8C35-FC8D3CFA474B}"/>
          </ac:spMkLst>
        </pc:spChg>
        <pc:spChg chg="add mod">
          <ac:chgData name="Simon Bleau" userId="83f6dfab-1690-49ad-93b7-fb3520e4ab34" providerId="ADAL" clId="{4CB1FE3C-582E-4D81-8836-051484355AEA}" dt="2022-01-18T10:23:40.938" v="162" actId="403"/>
          <ac:spMkLst>
            <pc:docMk/>
            <pc:sldMk cId="2142865979" sldId="260"/>
            <ac:spMk id="21" creationId="{9E5D6E49-85F9-480E-BA9A-A50EADA8FB63}"/>
          </ac:spMkLst>
        </pc:spChg>
        <pc:spChg chg="add mod">
          <ac:chgData name="Simon Bleau" userId="83f6dfab-1690-49ad-93b7-fb3520e4ab34" providerId="ADAL" clId="{4CB1FE3C-582E-4D81-8836-051484355AEA}" dt="2022-01-18T10:23:40.938" v="162" actId="403"/>
          <ac:spMkLst>
            <pc:docMk/>
            <pc:sldMk cId="2142865979" sldId="260"/>
            <ac:spMk id="22" creationId="{2EC27ED2-236D-492B-B28D-E3C1ACCE3041}"/>
          </ac:spMkLst>
        </pc:spChg>
        <pc:cxnChg chg="del">
          <ac:chgData name="Simon Bleau" userId="83f6dfab-1690-49ad-93b7-fb3520e4ab34" providerId="ADAL" clId="{4CB1FE3C-582E-4D81-8836-051484355AEA}" dt="2022-01-18T10:23:44.213" v="164" actId="478"/>
          <ac:cxnSpMkLst>
            <pc:docMk/>
            <pc:sldMk cId="2142865979" sldId="260"/>
            <ac:cxnSpMk id="16" creationId="{F056DD56-4CF5-44D2-8B73-3350F9D40962}"/>
          </ac:cxnSpMkLst>
        </pc:cxnChg>
      </pc:sldChg>
      <pc:sldChg chg="addSp delSp modSp mod">
        <pc:chgData name="Simon Bleau" userId="83f6dfab-1690-49ad-93b7-fb3520e4ab34" providerId="ADAL" clId="{4CB1FE3C-582E-4D81-8836-051484355AEA}" dt="2022-01-18T10:42:35.655" v="675" actId="114"/>
        <pc:sldMkLst>
          <pc:docMk/>
          <pc:sldMk cId="3877225565" sldId="262"/>
        </pc:sldMkLst>
        <pc:spChg chg="mod">
          <ac:chgData name="Simon Bleau" userId="83f6dfab-1690-49ad-93b7-fb3520e4ab34" providerId="ADAL" clId="{4CB1FE3C-582E-4D81-8836-051484355AEA}" dt="2022-01-18T10:22:46.240" v="158" actId="1036"/>
          <ac:spMkLst>
            <pc:docMk/>
            <pc:sldMk cId="3877225565" sldId="262"/>
            <ac:spMk id="14" creationId="{73501321-9867-47AB-812B-8CDEDE92C380}"/>
          </ac:spMkLst>
        </pc:spChg>
        <pc:spChg chg="mod">
          <ac:chgData name="Simon Bleau" userId="83f6dfab-1690-49ad-93b7-fb3520e4ab34" providerId="ADAL" clId="{4CB1FE3C-582E-4D81-8836-051484355AEA}" dt="2022-01-18T10:42:35.655" v="675" actId="114"/>
          <ac:spMkLst>
            <pc:docMk/>
            <pc:sldMk cId="3877225565" sldId="262"/>
            <ac:spMk id="21" creationId="{568F8D7C-DE5C-DF4B-82A3-629D79E04816}"/>
          </ac:spMkLst>
        </pc:spChg>
        <pc:spChg chg="mod">
          <ac:chgData name="Simon Bleau" userId="83f6dfab-1690-49ad-93b7-fb3520e4ab34" providerId="ADAL" clId="{4CB1FE3C-582E-4D81-8836-051484355AEA}" dt="2022-01-18T10:42:35.655" v="675" actId="114"/>
          <ac:spMkLst>
            <pc:docMk/>
            <pc:sldMk cId="3877225565" sldId="262"/>
            <ac:spMk id="24" creationId="{19C7F24B-DD71-1F43-AAFA-4CE4F061E139}"/>
          </ac:spMkLst>
        </pc:spChg>
        <pc:spChg chg="mod">
          <ac:chgData name="Simon Bleau" userId="83f6dfab-1690-49ad-93b7-fb3520e4ab34" providerId="ADAL" clId="{4CB1FE3C-582E-4D81-8836-051484355AEA}" dt="2022-01-18T10:42:35.655" v="675" actId="114"/>
          <ac:spMkLst>
            <pc:docMk/>
            <pc:sldMk cId="3877225565" sldId="262"/>
            <ac:spMk id="25" creationId="{D2BC9D41-5E0E-644C-AAFE-B644B5DF65A4}"/>
          </ac:spMkLst>
        </pc:spChg>
        <pc:spChg chg="mod">
          <ac:chgData name="Simon Bleau" userId="83f6dfab-1690-49ad-93b7-fb3520e4ab34" providerId="ADAL" clId="{4CB1FE3C-582E-4D81-8836-051484355AEA}" dt="2022-01-18T10:42:35.655" v="675" actId="114"/>
          <ac:spMkLst>
            <pc:docMk/>
            <pc:sldMk cId="3877225565" sldId="262"/>
            <ac:spMk id="26" creationId="{D5230128-4C8F-124E-94E8-6514FF294CC9}"/>
          </ac:spMkLst>
        </pc:spChg>
        <pc:spChg chg="mod">
          <ac:chgData name="Simon Bleau" userId="83f6dfab-1690-49ad-93b7-fb3520e4ab34" providerId="ADAL" clId="{4CB1FE3C-582E-4D81-8836-051484355AEA}" dt="2022-01-18T10:42:35.655" v="675" actId="114"/>
          <ac:spMkLst>
            <pc:docMk/>
            <pc:sldMk cId="3877225565" sldId="262"/>
            <ac:spMk id="27" creationId="{AE631988-5ED8-0841-BDC6-549FB25C1518}"/>
          </ac:spMkLst>
        </pc:spChg>
        <pc:spChg chg="del">
          <ac:chgData name="Simon Bleau" userId="83f6dfab-1690-49ad-93b7-fb3520e4ab34" providerId="ADAL" clId="{4CB1FE3C-582E-4D81-8836-051484355AEA}" dt="2022-01-18T10:22:55.223" v="159" actId="478"/>
          <ac:spMkLst>
            <pc:docMk/>
            <pc:sldMk cId="3877225565" sldId="262"/>
            <ac:spMk id="29" creationId="{7D1789C5-9953-1041-9BF9-10EB28ED4552}"/>
          </ac:spMkLst>
        </pc:spChg>
        <pc:spChg chg="add mod">
          <ac:chgData name="Simon Bleau" userId="83f6dfab-1690-49ad-93b7-fb3520e4ab34" providerId="ADAL" clId="{4CB1FE3C-582E-4D81-8836-051484355AEA}" dt="2022-01-18T10:22:35.101" v="148" actId="14100"/>
          <ac:spMkLst>
            <pc:docMk/>
            <pc:sldMk cId="3877225565" sldId="262"/>
            <ac:spMk id="30" creationId="{0BD505E2-0138-4A33-A64E-A7115CAAA6AD}"/>
          </ac:spMkLst>
        </pc:spChg>
      </pc:sldChg>
      <pc:sldChg chg="addSp delSp modSp mod">
        <pc:chgData name="Simon Bleau" userId="83f6dfab-1690-49ad-93b7-fb3520e4ab34" providerId="ADAL" clId="{4CB1FE3C-582E-4D81-8836-051484355AEA}" dt="2022-01-18T10:24:04.145" v="168" actId="114"/>
        <pc:sldMkLst>
          <pc:docMk/>
          <pc:sldMk cId="386374682" sldId="263"/>
        </pc:sldMkLst>
        <pc:spChg chg="mod">
          <ac:chgData name="Simon Bleau" userId="83f6dfab-1690-49ad-93b7-fb3520e4ab34" providerId="ADAL" clId="{4CB1FE3C-582E-4D81-8836-051484355AEA}" dt="2022-01-18T10:24:04.145" v="168" actId="114"/>
          <ac:spMkLst>
            <pc:docMk/>
            <pc:sldMk cId="386374682" sldId="263"/>
            <ac:spMk id="13" creationId="{CC36D5D1-E288-864C-A0EC-A3F919964BC7}"/>
          </ac:spMkLst>
        </pc:spChg>
        <pc:spChg chg="mod">
          <ac:chgData name="Simon Bleau" userId="83f6dfab-1690-49ad-93b7-fb3520e4ab34" providerId="ADAL" clId="{4CB1FE3C-582E-4D81-8836-051484355AEA}" dt="2022-01-18T10:24:04.145" v="168" actId="114"/>
          <ac:spMkLst>
            <pc:docMk/>
            <pc:sldMk cId="386374682" sldId="263"/>
            <ac:spMk id="14" creationId="{EE5D4977-EAD1-B548-A2BC-6CB17EA4C573}"/>
          </ac:spMkLst>
        </pc:spChg>
        <pc:spChg chg="mod">
          <ac:chgData name="Simon Bleau" userId="83f6dfab-1690-49ad-93b7-fb3520e4ab34" providerId="ADAL" clId="{4CB1FE3C-582E-4D81-8836-051484355AEA}" dt="2022-01-18T10:24:04.145" v="168" actId="114"/>
          <ac:spMkLst>
            <pc:docMk/>
            <pc:sldMk cId="386374682" sldId="263"/>
            <ac:spMk id="15" creationId="{B1E86E1D-8DC9-5D40-A08D-E010C59621E1}"/>
          </ac:spMkLst>
        </pc:spChg>
        <pc:spChg chg="mod">
          <ac:chgData name="Simon Bleau" userId="83f6dfab-1690-49ad-93b7-fb3520e4ab34" providerId="ADAL" clId="{4CB1FE3C-582E-4D81-8836-051484355AEA}" dt="2022-01-18T10:24:04.145" v="168" actId="114"/>
          <ac:spMkLst>
            <pc:docMk/>
            <pc:sldMk cId="386374682" sldId="263"/>
            <ac:spMk id="16" creationId="{F118D131-3F9A-9E4A-8609-6C8444E0F671}"/>
          </ac:spMkLst>
        </pc:spChg>
        <pc:spChg chg="add mod">
          <ac:chgData name="Simon Bleau" userId="83f6dfab-1690-49ad-93b7-fb3520e4ab34" providerId="ADAL" clId="{4CB1FE3C-582E-4D81-8836-051484355AEA}" dt="2022-01-18T10:23:54.760" v="165" actId="403"/>
          <ac:spMkLst>
            <pc:docMk/>
            <pc:sldMk cId="386374682" sldId="263"/>
            <ac:spMk id="18" creationId="{4ABAECAE-BDA3-4AF7-9C85-E0C2149FC59F}"/>
          </ac:spMkLst>
        </pc:spChg>
        <pc:spChg chg="del">
          <ac:chgData name="Simon Bleau" userId="83f6dfab-1690-49ad-93b7-fb3520e4ab34" providerId="ADAL" clId="{4CB1FE3C-582E-4D81-8836-051484355AEA}" dt="2022-01-18T10:07:13.088" v="119" actId="478"/>
          <ac:spMkLst>
            <pc:docMk/>
            <pc:sldMk cId="386374682" sldId="263"/>
            <ac:spMk id="25" creationId="{309E75B9-2DF2-C348-935F-4961CD469CC7}"/>
          </ac:spMkLst>
        </pc:spChg>
        <pc:spChg chg="add mod">
          <ac:chgData name="Simon Bleau" userId="83f6dfab-1690-49ad-93b7-fb3520e4ab34" providerId="ADAL" clId="{4CB1FE3C-582E-4D81-8836-051484355AEA}" dt="2022-01-18T10:23:54.760" v="165" actId="403"/>
          <ac:spMkLst>
            <pc:docMk/>
            <pc:sldMk cId="386374682" sldId="263"/>
            <ac:spMk id="26" creationId="{F47C53C1-AC56-43A5-B719-03B62D469F03}"/>
          </ac:spMkLst>
        </pc:spChg>
        <pc:spChg chg="add mod">
          <ac:chgData name="Simon Bleau" userId="83f6dfab-1690-49ad-93b7-fb3520e4ab34" providerId="ADAL" clId="{4CB1FE3C-582E-4D81-8836-051484355AEA}" dt="2022-01-18T10:07:29.209" v="122" actId="1076"/>
          <ac:spMkLst>
            <pc:docMk/>
            <pc:sldMk cId="386374682" sldId="263"/>
            <ac:spMk id="27" creationId="{B856C90D-4ADE-4652-81A2-BC2EA79D78F6}"/>
          </ac:spMkLst>
        </pc:spChg>
        <pc:picChg chg="mod">
          <ac:chgData name="Simon Bleau" userId="83f6dfab-1690-49ad-93b7-fb3520e4ab34" providerId="ADAL" clId="{4CB1FE3C-582E-4D81-8836-051484355AEA}" dt="2022-01-18T10:24:00.932" v="167" actId="1076"/>
          <ac:picMkLst>
            <pc:docMk/>
            <pc:sldMk cId="386374682" sldId="263"/>
            <ac:picMk id="4" creationId="{00B187C8-C344-2644-B703-8F36DE121DEF}"/>
          </ac:picMkLst>
        </pc:picChg>
      </pc:sldChg>
      <pc:sldChg chg="modSp mod">
        <pc:chgData name="Simon Bleau" userId="83f6dfab-1690-49ad-93b7-fb3520e4ab34" providerId="ADAL" clId="{4CB1FE3C-582E-4D81-8836-051484355AEA}" dt="2022-01-18T10:31:29.698" v="467" actId="1037"/>
        <pc:sldMkLst>
          <pc:docMk/>
          <pc:sldMk cId="0" sldId="269"/>
        </pc:sldMkLst>
        <pc:spChg chg="mod">
          <ac:chgData name="Simon Bleau" userId="83f6dfab-1690-49ad-93b7-fb3520e4ab34" providerId="ADAL" clId="{4CB1FE3C-582E-4D81-8836-051484355AEA}" dt="2022-01-18T10:31:29.698" v="467" actId="1037"/>
          <ac:spMkLst>
            <pc:docMk/>
            <pc:sldMk cId="0" sldId="269"/>
            <ac:spMk id="3" creationId="{00000000-0000-0000-0000-000000000000}"/>
          </ac:spMkLst>
        </pc:spChg>
        <pc:spChg chg="mod">
          <ac:chgData name="Simon Bleau" userId="83f6dfab-1690-49ad-93b7-fb3520e4ab34" providerId="ADAL" clId="{4CB1FE3C-582E-4D81-8836-051484355AEA}" dt="2022-01-18T10:30:46.027" v="443" actId="6549"/>
          <ac:spMkLst>
            <pc:docMk/>
            <pc:sldMk cId="0" sldId="269"/>
            <ac:spMk id="6" creationId="{EFFC6B53-8071-F746-BA46-9C74490A3B1C}"/>
          </ac:spMkLst>
        </pc:spChg>
      </pc:sldChg>
      <pc:sldChg chg="delSp mod ord addCm delCm">
        <pc:chgData name="Simon Bleau" userId="83f6dfab-1690-49ad-93b7-fb3520e4ab34" providerId="ADAL" clId="{4CB1FE3C-582E-4D81-8836-051484355AEA}" dt="2022-01-18T10:49:36.798" v="819" actId="1592"/>
        <pc:sldMkLst>
          <pc:docMk/>
          <pc:sldMk cId="2380492334" sldId="271"/>
        </pc:sldMkLst>
        <pc:spChg chg="del">
          <ac:chgData name="Simon Bleau" userId="83f6dfab-1690-49ad-93b7-fb3520e4ab34" providerId="ADAL" clId="{4CB1FE3C-582E-4D81-8836-051484355AEA}" dt="2022-01-18T10:01:43.774" v="2" actId="478"/>
          <ac:spMkLst>
            <pc:docMk/>
            <pc:sldMk cId="2380492334" sldId="271"/>
            <ac:spMk id="7" creationId="{122D638B-311F-2644-AA2A-845EAB7E3D26}"/>
          </ac:spMkLst>
        </pc:spChg>
      </pc:sldChg>
      <pc:sldChg chg="addSp delSp modSp mod delCm">
        <pc:chgData name="Simon Bleau" userId="83f6dfab-1690-49ad-93b7-fb3520e4ab34" providerId="ADAL" clId="{4CB1FE3C-582E-4D81-8836-051484355AEA}" dt="2022-01-18T10:49:02.274" v="818" actId="14100"/>
        <pc:sldMkLst>
          <pc:docMk/>
          <pc:sldMk cId="3905119880" sldId="688"/>
        </pc:sldMkLst>
        <pc:spChg chg="mod">
          <ac:chgData name="Simon Bleau" userId="83f6dfab-1690-49ad-93b7-fb3520e4ab34" providerId="ADAL" clId="{4CB1FE3C-582E-4D81-8836-051484355AEA}" dt="2022-01-18T10:44:29.855" v="707" actId="6549"/>
          <ac:spMkLst>
            <pc:docMk/>
            <pc:sldMk cId="3905119880" sldId="688"/>
            <ac:spMk id="2" creationId="{37F322C8-3A8E-4FB2-875A-BACB92749511}"/>
          </ac:spMkLst>
        </pc:spChg>
        <pc:spChg chg="mod">
          <ac:chgData name="Simon Bleau" userId="83f6dfab-1690-49ad-93b7-fb3520e4ab34" providerId="ADAL" clId="{4CB1FE3C-582E-4D81-8836-051484355AEA}" dt="2022-01-18T10:48:07.962" v="790" actId="20577"/>
          <ac:spMkLst>
            <pc:docMk/>
            <pc:sldMk cId="3905119880" sldId="688"/>
            <ac:spMk id="3" creationId="{892F889C-E774-46C6-AA6E-DABDE10B3D2F}"/>
          </ac:spMkLst>
        </pc:spChg>
        <pc:spChg chg="del">
          <ac:chgData name="Simon Bleau" userId="83f6dfab-1690-49ad-93b7-fb3520e4ab34" providerId="ADAL" clId="{4CB1FE3C-582E-4D81-8836-051484355AEA}" dt="2022-01-18T10:03:32.893" v="10" actId="478"/>
          <ac:spMkLst>
            <pc:docMk/>
            <pc:sldMk cId="3905119880" sldId="688"/>
            <ac:spMk id="9" creationId="{12A5F301-595E-4207-8A60-819FDE6D7272}"/>
          </ac:spMkLst>
        </pc:spChg>
        <pc:spChg chg="add mod">
          <ac:chgData name="Simon Bleau" userId="83f6dfab-1690-49ad-93b7-fb3520e4ab34" providerId="ADAL" clId="{4CB1FE3C-582E-4D81-8836-051484355AEA}" dt="2022-01-18T10:47:05.408" v="784" actId="20577"/>
          <ac:spMkLst>
            <pc:docMk/>
            <pc:sldMk cId="3905119880" sldId="688"/>
            <ac:spMk id="13" creationId="{59E38EBE-D324-4C94-8C16-29EE871462F8}"/>
          </ac:spMkLst>
        </pc:spChg>
        <pc:spChg chg="add mod">
          <ac:chgData name="Simon Bleau" userId="83f6dfab-1690-49ad-93b7-fb3520e4ab34" providerId="ADAL" clId="{4CB1FE3C-582E-4D81-8836-051484355AEA}" dt="2022-01-18T10:47:01.734" v="778" actId="20577"/>
          <ac:spMkLst>
            <pc:docMk/>
            <pc:sldMk cId="3905119880" sldId="688"/>
            <ac:spMk id="14" creationId="{8B6929B1-17C8-4240-BE99-F766C0FA7D4A}"/>
          </ac:spMkLst>
        </pc:spChg>
        <pc:spChg chg="add mod">
          <ac:chgData name="Simon Bleau" userId="83f6dfab-1690-49ad-93b7-fb3520e4ab34" providerId="ADAL" clId="{4CB1FE3C-582E-4D81-8836-051484355AEA}" dt="2022-01-18T10:48:56.710" v="817"/>
          <ac:spMkLst>
            <pc:docMk/>
            <pc:sldMk cId="3905119880" sldId="688"/>
            <ac:spMk id="15" creationId="{B3963F61-CD93-4FEB-A260-62481C45D91F}"/>
          </ac:spMkLst>
        </pc:spChg>
        <pc:picChg chg="mod">
          <ac:chgData name="Simon Bleau" userId="83f6dfab-1690-49ad-93b7-fb3520e4ab34" providerId="ADAL" clId="{4CB1FE3C-582E-4D81-8836-051484355AEA}" dt="2022-01-18T10:41:50.656" v="673" actId="1076"/>
          <ac:picMkLst>
            <pc:docMk/>
            <pc:sldMk cId="3905119880" sldId="688"/>
            <ac:picMk id="7" creationId="{DB699840-F735-CD49-A142-4C9883EFF215}"/>
          </ac:picMkLst>
        </pc:picChg>
        <pc:picChg chg="del">
          <ac:chgData name="Simon Bleau" userId="83f6dfab-1690-49ad-93b7-fb3520e4ab34" providerId="ADAL" clId="{4CB1FE3C-582E-4D81-8836-051484355AEA}" dt="2022-01-18T10:40:21.238" v="647" actId="478"/>
          <ac:picMkLst>
            <pc:docMk/>
            <pc:sldMk cId="3905119880" sldId="688"/>
            <ac:picMk id="8" creationId="{2AE57231-C04D-4256-9639-6D46F1229B26}"/>
          </ac:picMkLst>
        </pc:picChg>
        <pc:picChg chg="mod">
          <ac:chgData name="Simon Bleau" userId="83f6dfab-1690-49ad-93b7-fb3520e4ab34" providerId="ADAL" clId="{4CB1FE3C-582E-4D81-8836-051484355AEA}" dt="2022-01-18T10:49:02.274" v="818" actId="14100"/>
          <ac:picMkLst>
            <pc:docMk/>
            <pc:sldMk cId="3905119880" sldId="688"/>
            <ac:picMk id="11" creationId="{1D3F7423-878E-AC43-A4AE-2730A316DF1A}"/>
          </ac:picMkLst>
        </pc:picChg>
      </pc:sldChg>
      <pc:sldChg chg="addSp delSp modSp mod delCm">
        <pc:chgData name="Simon Bleau" userId="83f6dfab-1690-49ad-93b7-fb3520e4ab34" providerId="ADAL" clId="{4CB1FE3C-582E-4D81-8836-051484355AEA}" dt="2022-01-18T10:48:54.662" v="816"/>
        <pc:sldMkLst>
          <pc:docMk/>
          <pc:sldMk cId="70711804" sldId="689"/>
        </pc:sldMkLst>
        <pc:spChg chg="mod">
          <ac:chgData name="Simon Bleau" userId="83f6dfab-1690-49ad-93b7-fb3520e4ab34" providerId="ADAL" clId="{4CB1FE3C-582E-4D81-8836-051484355AEA}" dt="2022-01-18T10:44:26.220" v="706" actId="6549"/>
          <ac:spMkLst>
            <pc:docMk/>
            <pc:sldMk cId="70711804" sldId="689"/>
            <ac:spMk id="2" creationId="{F8FB4038-E2F6-4B32-B303-D3D1DFD046AE}"/>
          </ac:spMkLst>
        </pc:spChg>
        <pc:spChg chg="mod">
          <ac:chgData name="Simon Bleau" userId="83f6dfab-1690-49ad-93b7-fb3520e4ab34" providerId="ADAL" clId="{4CB1FE3C-582E-4D81-8836-051484355AEA}" dt="2022-01-18T10:46:44.092" v="770" actId="6549"/>
          <ac:spMkLst>
            <pc:docMk/>
            <pc:sldMk cId="70711804" sldId="689"/>
            <ac:spMk id="8" creationId="{18FD1108-F093-4C71-8784-5F2737062C0F}"/>
          </ac:spMkLst>
        </pc:spChg>
        <pc:spChg chg="del">
          <ac:chgData name="Simon Bleau" userId="83f6dfab-1690-49ad-93b7-fb3520e4ab34" providerId="ADAL" clId="{4CB1FE3C-582E-4D81-8836-051484355AEA}" dt="2022-01-18T10:23:30.732" v="160" actId="478"/>
          <ac:spMkLst>
            <pc:docMk/>
            <pc:sldMk cId="70711804" sldId="689"/>
            <ac:spMk id="11" creationId="{13ED1C94-3638-401D-BCB2-FEB831C7E2AD}"/>
          </ac:spMkLst>
        </pc:spChg>
        <pc:spChg chg="del">
          <ac:chgData name="Simon Bleau" userId="83f6dfab-1690-49ad-93b7-fb3520e4ab34" providerId="ADAL" clId="{4CB1FE3C-582E-4D81-8836-051484355AEA}" dt="2022-01-18T10:43:06.728" v="682" actId="478"/>
          <ac:spMkLst>
            <pc:docMk/>
            <pc:sldMk cId="70711804" sldId="689"/>
            <ac:spMk id="12" creationId="{1F5B6E13-37DE-403B-B96E-2793AE62B7D6}"/>
          </ac:spMkLst>
        </pc:spChg>
        <pc:spChg chg="del">
          <ac:chgData name="Simon Bleau" userId="83f6dfab-1690-49ad-93b7-fb3520e4ab34" providerId="ADAL" clId="{4CB1FE3C-582E-4D81-8836-051484355AEA}" dt="2022-01-18T10:23:31.614" v="161" actId="478"/>
          <ac:spMkLst>
            <pc:docMk/>
            <pc:sldMk cId="70711804" sldId="689"/>
            <ac:spMk id="13" creationId="{227CA22B-4233-4698-A451-E4EAD7CD5B79}"/>
          </ac:spMkLst>
        </pc:spChg>
        <pc:spChg chg="add mod">
          <ac:chgData name="Simon Bleau" userId="83f6dfab-1690-49ad-93b7-fb3520e4ab34" providerId="ADAL" clId="{4CB1FE3C-582E-4D81-8836-051484355AEA}" dt="2022-01-18T10:46:39.753" v="768" actId="20577"/>
          <ac:spMkLst>
            <pc:docMk/>
            <pc:sldMk cId="70711804" sldId="689"/>
            <ac:spMk id="15" creationId="{64A4707D-756A-4FA4-BF7E-615235594122}"/>
          </ac:spMkLst>
        </pc:spChg>
        <pc:spChg chg="add mod">
          <ac:chgData name="Simon Bleau" userId="83f6dfab-1690-49ad-93b7-fb3520e4ab34" providerId="ADAL" clId="{4CB1FE3C-582E-4D81-8836-051484355AEA}" dt="2022-01-18T10:46:34.376" v="762" actId="20577"/>
          <ac:spMkLst>
            <pc:docMk/>
            <pc:sldMk cId="70711804" sldId="689"/>
            <ac:spMk id="16" creationId="{E80ABAF9-70A4-47AF-BB88-E0C38654B09C}"/>
          </ac:spMkLst>
        </pc:spChg>
        <pc:spChg chg="add mod">
          <ac:chgData name="Simon Bleau" userId="83f6dfab-1690-49ad-93b7-fb3520e4ab34" providerId="ADAL" clId="{4CB1FE3C-582E-4D81-8836-051484355AEA}" dt="2022-01-18T10:48:54.662" v="816"/>
          <ac:spMkLst>
            <pc:docMk/>
            <pc:sldMk cId="70711804" sldId="689"/>
            <ac:spMk id="17" creationId="{BE553CA8-9777-47C2-B664-EBA7D13BC706}"/>
          </ac:spMkLst>
        </pc:spChg>
        <pc:picChg chg="mod">
          <ac:chgData name="Simon Bleau" userId="83f6dfab-1690-49ad-93b7-fb3520e4ab34" providerId="ADAL" clId="{4CB1FE3C-582E-4D81-8836-051484355AEA}" dt="2022-01-18T10:42:53.196" v="679" actId="14100"/>
          <ac:picMkLst>
            <pc:docMk/>
            <pc:sldMk cId="70711804" sldId="689"/>
            <ac:picMk id="4" creationId="{39A8AADA-FEE4-7748-8FBC-496D0A2E0A4F}"/>
          </ac:picMkLst>
        </pc:picChg>
        <pc:picChg chg="mod">
          <ac:chgData name="Simon Bleau" userId="83f6dfab-1690-49ad-93b7-fb3520e4ab34" providerId="ADAL" clId="{4CB1FE3C-582E-4D81-8836-051484355AEA}" dt="2022-01-18T10:42:59.384" v="680" actId="1076"/>
          <ac:picMkLst>
            <pc:docMk/>
            <pc:sldMk cId="70711804" sldId="689"/>
            <ac:picMk id="6" creationId="{6263B6B1-07A8-E847-9BDA-3A26750193E6}"/>
          </ac:picMkLst>
        </pc:picChg>
        <pc:picChg chg="mod">
          <ac:chgData name="Simon Bleau" userId="83f6dfab-1690-49ad-93b7-fb3520e4ab34" providerId="ADAL" clId="{4CB1FE3C-582E-4D81-8836-051484355AEA}" dt="2022-01-18T10:42:45.352" v="677" actId="14100"/>
          <ac:picMkLst>
            <pc:docMk/>
            <pc:sldMk cId="70711804" sldId="689"/>
            <ac:picMk id="7" creationId="{D104F145-9EFC-4E2C-80C2-6AAD0FFF3D4A}"/>
          </ac:picMkLst>
        </pc:picChg>
        <pc:picChg chg="del">
          <ac:chgData name="Simon Bleau" userId="83f6dfab-1690-49ad-93b7-fb3520e4ab34" providerId="ADAL" clId="{4CB1FE3C-582E-4D81-8836-051484355AEA}" dt="2022-01-18T10:42:42.350" v="676" actId="478"/>
          <ac:picMkLst>
            <pc:docMk/>
            <pc:sldMk cId="70711804" sldId="689"/>
            <ac:picMk id="9" creationId="{3CC06DAC-5D86-4A31-B158-6CB2741E9D54}"/>
          </ac:picMkLst>
        </pc:picChg>
        <pc:picChg chg="mod">
          <ac:chgData name="Simon Bleau" userId="83f6dfab-1690-49ad-93b7-fb3520e4ab34" providerId="ADAL" clId="{4CB1FE3C-582E-4D81-8836-051484355AEA}" dt="2022-01-18T10:42:59.384" v="680" actId="1076"/>
          <ac:picMkLst>
            <pc:docMk/>
            <pc:sldMk cId="70711804" sldId="689"/>
            <ac:picMk id="14" creationId="{AB142B67-2659-3943-B713-CBAAC985829A}"/>
          </ac:picMkLst>
        </pc:picChg>
      </pc:sldChg>
      <pc:sldChg chg="addSp delSp modSp mod delCm">
        <pc:chgData name="Simon Bleau" userId="83f6dfab-1690-49ad-93b7-fb3520e4ab34" providerId="ADAL" clId="{4CB1FE3C-582E-4D81-8836-051484355AEA}" dt="2022-01-18T10:48:51.309" v="815" actId="1076"/>
        <pc:sldMkLst>
          <pc:docMk/>
          <pc:sldMk cId="806591281" sldId="690"/>
        </pc:sldMkLst>
        <pc:spChg chg="mod">
          <ac:chgData name="Simon Bleau" userId="83f6dfab-1690-49ad-93b7-fb3520e4ab34" providerId="ADAL" clId="{4CB1FE3C-582E-4D81-8836-051484355AEA}" dt="2022-01-18T10:48:23.490" v="792" actId="6549"/>
          <ac:spMkLst>
            <pc:docMk/>
            <pc:sldMk cId="806591281" sldId="690"/>
            <ac:spMk id="2" creationId="{F3AEAF1E-B4B9-4A93-BEFF-6B91B8531A00}"/>
          </ac:spMkLst>
        </pc:spChg>
        <pc:spChg chg="mod">
          <ac:chgData name="Simon Bleau" userId="83f6dfab-1690-49ad-93b7-fb3520e4ab34" providerId="ADAL" clId="{4CB1FE3C-582E-4D81-8836-051484355AEA}" dt="2022-01-18T10:45:41.703" v="722" actId="14100"/>
          <ac:spMkLst>
            <pc:docMk/>
            <pc:sldMk cId="806591281" sldId="690"/>
            <ac:spMk id="3" creationId="{81623D73-9AC4-4C4D-88A0-BC6A9BC1361C}"/>
          </ac:spMkLst>
        </pc:spChg>
        <pc:spChg chg="add mod">
          <ac:chgData name="Simon Bleau" userId="83f6dfab-1690-49ad-93b7-fb3520e4ab34" providerId="ADAL" clId="{4CB1FE3C-582E-4D81-8836-051484355AEA}" dt="2022-01-18T10:48:51.309" v="815" actId="1076"/>
          <ac:spMkLst>
            <pc:docMk/>
            <pc:sldMk cId="806591281" sldId="690"/>
            <ac:spMk id="4" creationId="{F41D93E5-E1B7-45A4-B65C-AAB9528291CE}"/>
          </ac:spMkLst>
        </pc:spChg>
        <pc:spChg chg="mod">
          <ac:chgData name="Simon Bleau" userId="83f6dfab-1690-49ad-93b7-fb3520e4ab34" providerId="ADAL" clId="{4CB1FE3C-582E-4D81-8836-051484355AEA}" dt="2022-01-18T10:46:04.937" v="734" actId="20577"/>
          <ac:spMkLst>
            <pc:docMk/>
            <pc:sldMk cId="806591281" sldId="690"/>
            <ac:spMk id="9" creationId="{88AAD6D7-4210-476E-A584-5A9688003EBB}"/>
          </ac:spMkLst>
        </pc:spChg>
        <pc:spChg chg="del mod">
          <ac:chgData name="Simon Bleau" userId="83f6dfab-1690-49ad-93b7-fb3520e4ab34" providerId="ADAL" clId="{4CB1FE3C-582E-4D81-8836-051484355AEA}" dt="2022-01-18T10:45:02.800" v="714" actId="478"/>
          <ac:spMkLst>
            <pc:docMk/>
            <pc:sldMk cId="806591281" sldId="690"/>
            <ac:spMk id="10" creationId="{ABEB619A-314C-4E9B-8738-AB648503EFD9}"/>
          </ac:spMkLst>
        </pc:spChg>
        <pc:spChg chg="mod">
          <ac:chgData name="Simon Bleau" userId="83f6dfab-1690-49ad-93b7-fb3520e4ab34" providerId="ADAL" clId="{4CB1FE3C-582E-4D81-8836-051484355AEA}" dt="2022-01-18T10:46:22.652" v="758" actId="1036"/>
          <ac:spMkLst>
            <pc:docMk/>
            <pc:sldMk cId="806591281" sldId="690"/>
            <ac:spMk id="12" creationId="{CFB16051-D0CE-1B48-B014-319A70BAF80A}"/>
          </ac:spMkLst>
        </pc:spChg>
        <pc:spChg chg="del">
          <ac:chgData name="Simon Bleau" userId="83f6dfab-1690-49ad-93b7-fb3520e4ab34" providerId="ADAL" clId="{4CB1FE3C-582E-4D81-8836-051484355AEA}" dt="2022-01-18T10:44:57.424" v="711" actId="478"/>
          <ac:spMkLst>
            <pc:docMk/>
            <pc:sldMk cId="806591281" sldId="690"/>
            <ac:spMk id="14" creationId="{638B855D-EF57-4E6E-93BA-F71B2C7CEC49}"/>
          </ac:spMkLst>
        </pc:spChg>
        <pc:picChg chg="mod modCrop">
          <ac:chgData name="Simon Bleau" userId="83f6dfab-1690-49ad-93b7-fb3520e4ab34" providerId="ADAL" clId="{4CB1FE3C-582E-4D81-8836-051484355AEA}" dt="2022-01-18T10:45:30.701" v="720" actId="732"/>
          <ac:picMkLst>
            <pc:docMk/>
            <pc:sldMk cId="806591281" sldId="690"/>
            <ac:picMk id="6" creationId="{4ECC80D3-0B58-3B4D-AF11-D0C5055AFD30}"/>
          </ac:picMkLst>
        </pc:picChg>
        <pc:picChg chg="mod">
          <ac:chgData name="Simon Bleau" userId="83f6dfab-1690-49ad-93b7-fb3520e4ab34" providerId="ADAL" clId="{4CB1FE3C-582E-4D81-8836-051484355AEA}" dt="2022-01-18T10:45:07.853" v="715" actId="1076"/>
          <ac:picMkLst>
            <pc:docMk/>
            <pc:sldMk cId="806591281" sldId="690"/>
            <ac:picMk id="8" creationId="{2EAF7F6F-0B26-4F23-BBE1-43E4F9A922E2}"/>
          </ac:picMkLst>
        </pc:picChg>
        <pc:picChg chg="mod">
          <ac:chgData name="Simon Bleau" userId="83f6dfab-1690-49ad-93b7-fb3520e4ab34" providerId="ADAL" clId="{4CB1FE3C-582E-4D81-8836-051484355AEA}" dt="2022-01-18T10:45:38.048" v="721" actId="1076"/>
          <ac:picMkLst>
            <pc:docMk/>
            <pc:sldMk cId="806591281" sldId="690"/>
            <ac:picMk id="15" creationId="{3AD4A507-F1D6-2C4C-B30A-323EA477DE5B}"/>
          </ac:picMkLst>
        </pc:picChg>
      </pc:sldChg>
      <pc:sldChg chg="ord delCm">
        <pc:chgData name="Simon Bleau" userId="83f6dfab-1690-49ad-93b7-fb3520e4ab34" providerId="ADAL" clId="{4CB1FE3C-582E-4D81-8836-051484355AEA}" dt="2022-01-18T10:50:38.110" v="826" actId="1592"/>
        <pc:sldMkLst>
          <pc:docMk/>
          <pc:sldMk cId="432200571" sldId="702"/>
        </pc:sldMkLst>
      </pc:sldChg>
      <pc:sldChg chg="ord">
        <pc:chgData name="Simon Bleau" userId="83f6dfab-1690-49ad-93b7-fb3520e4ab34" providerId="ADAL" clId="{4CB1FE3C-582E-4D81-8836-051484355AEA}" dt="2022-01-18T10:42:21.846" v="674"/>
        <pc:sldMkLst>
          <pc:docMk/>
          <pc:sldMk cId="4186932832" sldId="719"/>
        </pc:sldMkLst>
      </pc:sldChg>
      <pc:sldChg chg="ord">
        <pc:chgData name="Simon Bleau" userId="83f6dfab-1690-49ad-93b7-fb3520e4ab34" providerId="ADAL" clId="{4CB1FE3C-582E-4D81-8836-051484355AEA}" dt="2022-01-18T10:44:46.294" v="710"/>
        <pc:sldMkLst>
          <pc:docMk/>
          <pc:sldMk cId="3741083868" sldId="720"/>
        </pc:sldMkLst>
      </pc:sldChg>
      <pc:sldChg chg="ord">
        <pc:chgData name="Simon Bleau" userId="83f6dfab-1690-49ad-93b7-fb3520e4ab34" providerId="ADAL" clId="{4CB1FE3C-582E-4D81-8836-051484355AEA}" dt="2022-01-18T10:48:15.560" v="791"/>
        <pc:sldMkLst>
          <pc:docMk/>
          <pc:sldMk cId="2562138200" sldId="721"/>
        </pc:sldMkLst>
      </pc:sldChg>
      <pc:sldChg chg="delSp mod">
        <pc:chgData name="Simon Bleau" userId="83f6dfab-1690-49ad-93b7-fb3520e4ab34" providerId="ADAL" clId="{4CB1FE3C-582E-4D81-8836-051484355AEA}" dt="2022-01-18T10:50:21.399" v="823" actId="478"/>
        <pc:sldMkLst>
          <pc:docMk/>
          <pc:sldMk cId="2089226319" sldId="734"/>
        </pc:sldMkLst>
        <pc:spChg chg="del">
          <ac:chgData name="Simon Bleau" userId="83f6dfab-1690-49ad-93b7-fb3520e4ab34" providerId="ADAL" clId="{4CB1FE3C-582E-4D81-8836-051484355AEA}" dt="2022-01-18T10:50:21.399" v="823" actId="478"/>
          <ac:spMkLst>
            <pc:docMk/>
            <pc:sldMk cId="2089226319" sldId="734"/>
            <ac:spMk id="14" creationId="{A1D23361-A93A-414E-992C-3401FCE7A2FD}"/>
          </ac:spMkLst>
        </pc:spChg>
      </pc:sldChg>
      <pc:sldChg chg="modSp mod">
        <pc:chgData name="Simon Bleau" userId="83f6dfab-1690-49ad-93b7-fb3520e4ab34" providerId="ADAL" clId="{4CB1FE3C-582E-4D81-8836-051484355AEA}" dt="2022-01-18T10:51:02.799" v="831" actId="20577"/>
        <pc:sldMkLst>
          <pc:docMk/>
          <pc:sldMk cId="1946274396" sldId="800"/>
        </pc:sldMkLst>
        <pc:spChg chg="mod">
          <ac:chgData name="Simon Bleau" userId="83f6dfab-1690-49ad-93b7-fb3520e4ab34" providerId="ADAL" clId="{4CB1FE3C-582E-4D81-8836-051484355AEA}" dt="2022-01-18T10:51:02.799" v="831" actId="20577"/>
          <ac:spMkLst>
            <pc:docMk/>
            <pc:sldMk cId="1946274396" sldId="800"/>
            <ac:spMk id="12" creationId="{4FD208BE-2B47-461C-8707-6DBF925BFD68}"/>
          </ac:spMkLst>
        </pc:spChg>
      </pc:sldChg>
      <pc:sldChg chg="delSp mod">
        <pc:chgData name="Simon Bleau" userId="83f6dfab-1690-49ad-93b7-fb3520e4ab34" providerId="ADAL" clId="{4CB1FE3C-582E-4D81-8836-051484355AEA}" dt="2022-01-18T10:50:29.043" v="824" actId="478"/>
        <pc:sldMkLst>
          <pc:docMk/>
          <pc:sldMk cId="1218766782" sldId="801"/>
        </pc:sldMkLst>
        <pc:spChg chg="del">
          <ac:chgData name="Simon Bleau" userId="83f6dfab-1690-49ad-93b7-fb3520e4ab34" providerId="ADAL" clId="{4CB1FE3C-582E-4D81-8836-051484355AEA}" dt="2022-01-18T10:50:29.043" v="824" actId="478"/>
          <ac:spMkLst>
            <pc:docMk/>
            <pc:sldMk cId="1218766782" sldId="801"/>
            <ac:spMk id="12" creationId="{BDD24E61-9EF8-497A-8500-FBE833A172F7}"/>
          </ac:spMkLst>
        </pc:spChg>
      </pc:sldChg>
      <pc:sldChg chg="delSp mod">
        <pc:chgData name="Simon Bleau" userId="83f6dfab-1690-49ad-93b7-fb3520e4ab34" providerId="ADAL" clId="{4CB1FE3C-582E-4D81-8836-051484355AEA}" dt="2022-01-18T10:50:32.548" v="825" actId="478"/>
        <pc:sldMkLst>
          <pc:docMk/>
          <pc:sldMk cId="3502550008" sldId="802"/>
        </pc:sldMkLst>
        <pc:spChg chg="del">
          <ac:chgData name="Simon Bleau" userId="83f6dfab-1690-49ad-93b7-fb3520e4ab34" providerId="ADAL" clId="{4CB1FE3C-582E-4D81-8836-051484355AEA}" dt="2022-01-18T10:50:32.548" v="825" actId="478"/>
          <ac:spMkLst>
            <pc:docMk/>
            <pc:sldMk cId="3502550008" sldId="802"/>
            <ac:spMk id="12" creationId="{3CFB5434-446D-45EC-B951-EEB522E20FAC}"/>
          </ac:spMkLst>
        </pc:spChg>
      </pc:sldChg>
      <pc:sldChg chg="addSp delSp modSp mod addCm delCm">
        <pc:chgData name="Simon Bleau" userId="83f6dfab-1690-49ad-93b7-fb3520e4ab34" providerId="ADAL" clId="{4CB1FE3C-582E-4D81-8836-051484355AEA}" dt="2022-01-18T10:39:52.978" v="645" actId="1592"/>
        <pc:sldMkLst>
          <pc:docMk/>
          <pc:sldMk cId="2640491023" sldId="878"/>
        </pc:sldMkLst>
        <pc:spChg chg="mod">
          <ac:chgData name="Simon Bleau" userId="83f6dfab-1690-49ad-93b7-fb3520e4ab34" providerId="ADAL" clId="{4CB1FE3C-582E-4D81-8836-051484355AEA}" dt="2022-01-18T10:37:56.109" v="517" actId="1037"/>
          <ac:spMkLst>
            <pc:docMk/>
            <pc:sldMk cId="2640491023" sldId="878"/>
            <ac:spMk id="5" creationId="{388B9080-D416-4AC7-9CCD-AF3DC9CDC2A7}"/>
          </ac:spMkLst>
        </pc:spChg>
        <pc:spChg chg="add mod">
          <ac:chgData name="Simon Bleau" userId="83f6dfab-1690-49ad-93b7-fb3520e4ab34" providerId="ADAL" clId="{4CB1FE3C-582E-4D81-8836-051484355AEA}" dt="2022-01-18T10:39:43.261" v="644" actId="1038"/>
          <ac:spMkLst>
            <pc:docMk/>
            <pc:sldMk cId="2640491023" sldId="878"/>
            <ac:spMk id="21" creationId="{9C4BE52B-890C-446A-8AD0-2AA47549642C}"/>
          </ac:spMkLst>
        </pc:spChg>
        <pc:spChg chg="mod">
          <ac:chgData name="Simon Bleau" userId="83f6dfab-1690-49ad-93b7-fb3520e4ab34" providerId="ADAL" clId="{4CB1FE3C-582E-4D81-8836-051484355AEA}" dt="2022-01-18T10:39:11.139" v="595" actId="1076"/>
          <ac:spMkLst>
            <pc:docMk/>
            <pc:sldMk cId="2640491023" sldId="878"/>
            <ac:spMk id="26" creationId="{D1CC107A-4F55-DF4E-8A05-CBFE539AB5F6}"/>
          </ac:spMkLst>
        </pc:spChg>
        <pc:spChg chg="mod">
          <ac:chgData name="Simon Bleau" userId="83f6dfab-1690-49ad-93b7-fb3520e4ab34" providerId="ADAL" clId="{4CB1FE3C-582E-4D81-8836-051484355AEA}" dt="2022-01-18T10:39:43.261" v="644" actId="1038"/>
          <ac:spMkLst>
            <pc:docMk/>
            <pc:sldMk cId="2640491023" sldId="878"/>
            <ac:spMk id="27" creationId="{3A1DB67F-054A-8241-AF41-E157A2DA6BC1}"/>
          </ac:spMkLst>
        </pc:spChg>
        <pc:spChg chg="mod">
          <ac:chgData name="Simon Bleau" userId="83f6dfab-1690-49ad-93b7-fb3520e4ab34" providerId="ADAL" clId="{4CB1FE3C-582E-4D81-8836-051484355AEA}" dt="2022-01-18T10:39:43.261" v="644" actId="1038"/>
          <ac:spMkLst>
            <pc:docMk/>
            <pc:sldMk cId="2640491023" sldId="878"/>
            <ac:spMk id="28" creationId="{788351EB-F0BF-3646-A22D-64654794A542}"/>
          </ac:spMkLst>
        </pc:spChg>
        <pc:spChg chg="mod">
          <ac:chgData name="Simon Bleau" userId="83f6dfab-1690-49ad-93b7-fb3520e4ab34" providerId="ADAL" clId="{4CB1FE3C-582E-4D81-8836-051484355AEA}" dt="2022-01-18T10:39:43.261" v="644" actId="1038"/>
          <ac:spMkLst>
            <pc:docMk/>
            <pc:sldMk cId="2640491023" sldId="878"/>
            <ac:spMk id="29" creationId="{1A3F2206-696F-C242-B5C3-CC4A6504632B}"/>
          </ac:spMkLst>
        </pc:spChg>
        <pc:spChg chg="del mod">
          <ac:chgData name="Simon Bleau" userId="83f6dfab-1690-49ad-93b7-fb3520e4ab34" providerId="ADAL" clId="{4CB1FE3C-582E-4D81-8836-051484355AEA}" dt="2022-01-18T10:38:07.227" v="545" actId="478"/>
          <ac:spMkLst>
            <pc:docMk/>
            <pc:sldMk cId="2640491023" sldId="878"/>
            <ac:spMk id="30" creationId="{D880E8E5-CAAC-8842-AC66-E299412FBDBB}"/>
          </ac:spMkLst>
        </pc:spChg>
        <pc:cxnChg chg="mod">
          <ac:chgData name="Simon Bleau" userId="83f6dfab-1690-49ad-93b7-fb3520e4ab34" providerId="ADAL" clId="{4CB1FE3C-582E-4D81-8836-051484355AEA}" dt="2022-01-18T10:39:43.261" v="644" actId="1038"/>
          <ac:cxnSpMkLst>
            <pc:docMk/>
            <pc:sldMk cId="2640491023" sldId="878"/>
            <ac:cxnSpMk id="34" creationId="{599FD0BC-50D7-7C4E-BB55-5E388DF7C9B2}"/>
          </ac:cxnSpMkLst>
        </pc:cxnChg>
      </pc:sldChg>
      <pc:sldChg chg="delSp mod">
        <pc:chgData name="Simon Bleau" userId="83f6dfab-1690-49ad-93b7-fb3520e4ab34" providerId="ADAL" clId="{4CB1FE3C-582E-4D81-8836-051484355AEA}" dt="2022-01-18T10:50:13.439" v="822" actId="478"/>
        <pc:sldMkLst>
          <pc:docMk/>
          <pc:sldMk cId="1431339006" sldId="956"/>
        </pc:sldMkLst>
        <pc:spChg chg="del">
          <ac:chgData name="Simon Bleau" userId="83f6dfab-1690-49ad-93b7-fb3520e4ab34" providerId="ADAL" clId="{4CB1FE3C-582E-4D81-8836-051484355AEA}" dt="2022-01-18T10:50:13.439" v="822" actId="478"/>
          <ac:spMkLst>
            <pc:docMk/>
            <pc:sldMk cId="1431339006" sldId="956"/>
            <ac:spMk id="8" creationId="{3A21AB9A-EE59-4D43-BCB3-CEDFEE2C38C1}"/>
          </ac:spMkLst>
        </pc:spChg>
      </pc:sldChg>
      <pc:sldChg chg="modSp mod delCm">
        <pc:chgData name="Simon Bleau" userId="83f6dfab-1690-49ad-93b7-fb3520e4ab34" providerId="ADAL" clId="{4CB1FE3C-582E-4D81-8836-051484355AEA}" dt="2022-01-18T10:37:00.807" v="490" actId="1592"/>
        <pc:sldMkLst>
          <pc:docMk/>
          <pc:sldMk cId="530610015" sldId="1001"/>
        </pc:sldMkLst>
        <pc:spChg chg="mod">
          <ac:chgData name="Simon Bleau" userId="83f6dfab-1690-49ad-93b7-fb3520e4ab34" providerId="ADAL" clId="{4CB1FE3C-582E-4D81-8836-051484355AEA}" dt="2022-01-18T10:33:59.734" v="469" actId="20577"/>
          <ac:spMkLst>
            <pc:docMk/>
            <pc:sldMk cId="530610015" sldId="1001"/>
            <ac:spMk id="5" creationId="{B1F7F5E7-BC2D-4BDB-871C-242E71A6245B}"/>
          </ac:spMkLst>
        </pc:spChg>
        <pc:spChg chg="mod">
          <ac:chgData name="Simon Bleau" userId="83f6dfab-1690-49ad-93b7-fb3520e4ab34" providerId="ADAL" clId="{4CB1FE3C-582E-4D81-8836-051484355AEA}" dt="2022-01-18T10:36:58.904" v="489" actId="20577"/>
          <ac:spMkLst>
            <pc:docMk/>
            <pc:sldMk cId="530610015" sldId="1001"/>
            <ac:spMk id="6" creationId="{02F9B318-7370-4BB1-BBE9-E0496F8A4AB9}"/>
          </ac:spMkLst>
        </pc:spChg>
      </pc:sldChg>
      <pc:sldChg chg="del">
        <pc:chgData name="Simon Bleau" userId="83f6dfab-1690-49ad-93b7-fb3520e4ab34" providerId="ADAL" clId="{4CB1FE3C-582E-4D81-8836-051484355AEA}" dt="2022-01-18T10:08:24.006" v="123" actId="47"/>
        <pc:sldMkLst>
          <pc:docMk/>
          <pc:sldMk cId="1591929072" sldId="1002"/>
        </pc:sldMkLst>
      </pc:sldChg>
      <pc:sldChg chg="delCm modCm">
        <pc:chgData name="Simon Bleau" userId="83f6dfab-1690-49ad-93b7-fb3520e4ab34" providerId="ADAL" clId="{4CB1FE3C-582E-4D81-8836-051484355AEA}" dt="2022-01-18T10:00:56.337" v="1" actId="1592"/>
        <pc:sldMkLst>
          <pc:docMk/>
          <pc:sldMk cId="480910178" sldId="1003"/>
        </pc:sldMkLst>
      </pc:sldChg>
      <pc:sldChg chg="delCm">
        <pc:chgData name="Simon Bleau" userId="83f6dfab-1690-49ad-93b7-fb3520e4ab34" providerId="ADAL" clId="{4CB1FE3C-582E-4D81-8836-051484355AEA}" dt="2022-01-18T10:49:50.782" v="820" actId="1592"/>
        <pc:sldMkLst>
          <pc:docMk/>
          <pc:sldMk cId="1870530463" sldId="1007"/>
        </pc:sldMkLst>
      </pc:sldChg>
      <pc:sldChg chg="delSp mod">
        <pc:chgData name="Simon Bleau" userId="83f6dfab-1690-49ad-93b7-fb3520e4ab34" providerId="ADAL" clId="{4CB1FE3C-582E-4D81-8836-051484355AEA}" dt="2022-01-18T10:50:49.057" v="827" actId="478"/>
        <pc:sldMkLst>
          <pc:docMk/>
          <pc:sldMk cId="3386300202" sldId="1021"/>
        </pc:sldMkLst>
        <pc:spChg chg="del">
          <ac:chgData name="Simon Bleau" userId="83f6dfab-1690-49ad-93b7-fb3520e4ab34" providerId="ADAL" clId="{4CB1FE3C-582E-4D81-8836-051484355AEA}" dt="2022-01-18T10:50:49.057" v="827" actId="478"/>
          <ac:spMkLst>
            <pc:docMk/>
            <pc:sldMk cId="3386300202" sldId="1021"/>
            <ac:spMk id="16" creationId="{DEDE326C-00BF-4C05-9222-3D652C2E1105}"/>
          </ac:spMkLst>
        </pc:spChg>
      </pc:sldChg>
      <pc:sldChg chg="delSp modSp mod">
        <pc:chgData name="Simon Bleau" userId="83f6dfab-1690-49ad-93b7-fb3520e4ab34" providerId="ADAL" clId="{4CB1FE3C-582E-4D81-8836-051484355AEA}" dt="2022-01-18T10:02:16.249" v="6" actId="20577"/>
        <pc:sldMkLst>
          <pc:docMk/>
          <pc:sldMk cId="1629310818" sldId="1037"/>
        </pc:sldMkLst>
        <pc:spChg chg="del">
          <ac:chgData name="Simon Bleau" userId="83f6dfab-1690-49ad-93b7-fb3520e4ab34" providerId="ADAL" clId="{4CB1FE3C-582E-4D81-8836-051484355AEA}" dt="2022-01-18T10:02:07.904" v="3" actId="478"/>
          <ac:spMkLst>
            <pc:docMk/>
            <pc:sldMk cId="1629310818" sldId="1037"/>
            <ac:spMk id="41" creationId="{E97F0FF9-98A9-4804-92C1-D7FF1697E83C}"/>
          </ac:spMkLst>
        </pc:spChg>
        <pc:spChg chg="mod">
          <ac:chgData name="Simon Bleau" userId="83f6dfab-1690-49ad-93b7-fb3520e4ab34" providerId="ADAL" clId="{4CB1FE3C-582E-4D81-8836-051484355AEA}" dt="2022-01-18T10:02:16.249" v="6" actId="20577"/>
          <ac:spMkLst>
            <pc:docMk/>
            <pc:sldMk cId="1629310818" sldId="1037"/>
            <ac:spMk id="44" creationId="{76BB8EA6-4EE7-DC42-8DEB-0795AEB3640B}"/>
          </ac:spMkLst>
        </pc:spChg>
      </pc:sldChg>
      <pc:sldChg chg="modSp mod">
        <pc:chgData name="Simon Bleau" userId="83f6dfab-1690-49ad-93b7-fb3520e4ab34" providerId="ADAL" clId="{4CB1FE3C-582E-4D81-8836-051484355AEA}" dt="2022-01-18T10:13:02.751" v="131" actId="1038"/>
        <pc:sldMkLst>
          <pc:docMk/>
          <pc:sldMk cId="4026584159" sldId="1040"/>
        </pc:sldMkLst>
        <pc:spChg chg="mod">
          <ac:chgData name="Simon Bleau" userId="83f6dfab-1690-49ad-93b7-fb3520e4ab34" providerId="ADAL" clId="{4CB1FE3C-582E-4D81-8836-051484355AEA}" dt="2022-01-18T10:12:39.427" v="130" actId="120"/>
          <ac:spMkLst>
            <pc:docMk/>
            <pc:sldMk cId="4026584159" sldId="1040"/>
            <ac:spMk id="60" creationId="{9A86F5D1-2E0A-494B-99E7-4542E164E49F}"/>
          </ac:spMkLst>
        </pc:spChg>
        <pc:spChg chg="mod">
          <ac:chgData name="Simon Bleau" userId="83f6dfab-1690-49ad-93b7-fb3520e4ab34" providerId="ADAL" clId="{4CB1FE3C-582E-4D81-8836-051484355AEA}" dt="2022-01-18T10:12:32.806" v="129" actId="120"/>
          <ac:spMkLst>
            <pc:docMk/>
            <pc:sldMk cId="4026584159" sldId="1040"/>
            <ac:spMk id="61" creationId="{10B664BA-DF85-4C90-95C8-3A02538C7EB7}"/>
          </ac:spMkLst>
        </pc:spChg>
        <pc:cxnChg chg="mod">
          <ac:chgData name="Simon Bleau" userId="83f6dfab-1690-49ad-93b7-fb3520e4ab34" providerId="ADAL" clId="{4CB1FE3C-582E-4D81-8836-051484355AEA}" dt="2022-01-18T10:13:02.751" v="131" actId="1038"/>
          <ac:cxnSpMkLst>
            <pc:docMk/>
            <pc:sldMk cId="4026584159" sldId="1040"/>
            <ac:cxnSpMk id="4" creationId="{E1BBD0D2-AD7B-459E-BDED-8568A8867B6D}"/>
          </ac:cxnSpMkLst>
        </pc:cxnChg>
      </pc:sldChg>
      <pc:sldChg chg="delSp mod">
        <pc:chgData name="Simon Bleau" userId="83f6dfab-1690-49ad-93b7-fb3520e4ab34" providerId="ADAL" clId="{4CB1FE3C-582E-4D81-8836-051484355AEA}" dt="2022-01-18T10:50:04.724" v="821" actId="478"/>
        <pc:sldMkLst>
          <pc:docMk/>
          <pc:sldMk cId="1674182784" sldId="1046"/>
        </pc:sldMkLst>
        <pc:spChg chg="del">
          <ac:chgData name="Simon Bleau" userId="83f6dfab-1690-49ad-93b7-fb3520e4ab34" providerId="ADAL" clId="{4CB1FE3C-582E-4D81-8836-051484355AEA}" dt="2022-01-18T10:50:04.724" v="821" actId="478"/>
          <ac:spMkLst>
            <pc:docMk/>
            <pc:sldMk cId="1674182784" sldId="1046"/>
            <ac:spMk id="11" creationId="{9F56D418-B57F-4CE5-8CAD-DEEA42F8F72A}"/>
          </ac:spMkLst>
        </pc:spChg>
      </pc:sldChg>
      <pc:sldChg chg="modSp mod">
        <pc:chgData name="Simon Bleau" userId="83f6dfab-1690-49ad-93b7-fb3520e4ab34" providerId="ADAL" clId="{4CB1FE3C-582E-4D81-8836-051484355AEA}" dt="2022-01-18T10:50:59.530" v="830" actId="20577"/>
        <pc:sldMkLst>
          <pc:docMk/>
          <pc:sldMk cId="88271586" sldId="1049"/>
        </pc:sldMkLst>
        <pc:spChg chg="mod">
          <ac:chgData name="Simon Bleau" userId="83f6dfab-1690-49ad-93b7-fb3520e4ab34" providerId="ADAL" clId="{4CB1FE3C-582E-4D81-8836-051484355AEA}" dt="2022-01-18T10:50:59.530" v="830" actId="20577"/>
          <ac:spMkLst>
            <pc:docMk/>
            <pc:sldMk cId="88271586" sldId="1049"/>
            <ac:spMk id="15" creationId="{71C51D1D-FB51-4C97-844A-3298613D0874}"/>
          </ac:spMkLst>
        </pc:spChg>
      </pc:sldChg>
      <pc:sldChg chg="addSp modSp mod">
        <pc:chgData name="Simon Bleau" userId="83f6dfab-1690-49ad-93b7-fb3520e4ab34" providerId="ADAL" clId="{4CB1FE3C-582E-4D81-8836-051484355AEA}" dt="2022-01-18T10:37:18.254" v="492" actId="12"/>
        <pc:sldMkLst>
          <pc:docMk/>
          <pc:sldMk cId="2020074387" sldId="1051"/>
        </pc:sldMkLst>
        <pc:spChg chg="add mod">
          <ac:chgData name="Simon Bleau" userId="83f6dfab-1690-49ad-93b7-fb3520e4ab34" providerId="ADAL" clId="{4CB1FE3C-582E-4D81-8836-051484355AEA}" dt="2022-01-18T10:37:18.254" v="492" actId="12"/>
          <ac:spMkLst>
            <pc:docMk/>
            <pc:sldMk cId="2020074387" sldId="1051"/>
            <ac:spMk id="20" creationId="{79B4C199-1970-49DB-8304-64A8690B016B}"/>
          </ac:spMkLst>
        </pc:spChg>
      </pc:sldChg>
      <pc:sldChg chg="addSp delSp modSp add mod ord">
        <pc:chgData name="Simon Bleau" userId="83f6dfab-1690-49ad-93b7-fb3520e4ab34" providerId="ADAL" clId="{4CB1FE3C-582E-4D81-8836-051484355AEA}" dt="2022-01-18T10:29:38.955" v="441" actId="20577"/>
        <pc:sldMkLst>
          <pc:docMk/>
          <pc:sldMk cId="3978578570" sldId="1052"/>
        </pc:sldMkLst>
        <pc:spChg chg="mod">
          <ac:chgData name="Simon Bleau" userId="83f6dfab-1690-49ad-93b7-fb3520e4ab34" providerId="ADAL" clId="{4CB1FE3C-582E-4D81-8836-051484355AEA}" dt="2022-01-18T10:25:23.709" v="197" actId="20577"/>
          <ac:spMkLst>
            <pc:docMk/>
            <pc:sldMk cId="3978578570" sldId="1052"/>
            <ac:spMk id="2" creationId="{00000000-0000-0000-0000-000000000000}"/>
          </ac:spMkLst>
        </pc:spChg>
        <pc:spChg chg="add del mod">
          <ac:chgData name="Simon Bleau" userId="83f6dfab-1690-49ad-93b7-fb3520e4ab34" providerId="ADAL" clId="{4CB1FE3C-582E-4D81-8836-051484355AEA}" dt="2022-01-18T10:29:38.955" v="441" actId="20577"/>
          <ac:spMkLst>
            <pc:docMk/>
            <pc:sldMk cId="3978578570" sldId="1052"/>
            <ac:spMk id="4" creationId="{3464CBAC-12F5-4C23-94C7-C43C2ADE2D67}"/>
          </ac:spMkLst>
        </pc:spChg>
      </pc:sldChg>
    </pc:docChg>
  </pc:docChgLst>
  <pc:docChgLst>
    <pc:chgData name="Karine Larosa" userId="4644165d-db3e-462b-9033-47ea08a229f0" providerId="ADAL" clId="{C4934079-1125-174A-A4A6-98C64A4E6DCA}"/>
    <pc:docChg chg="undo custSel modSld">
      <pc:chgData name="Karine Larosa" userId="4644165d-db3e-462b-9033-47ea08a229f0" providerId="ADAL" clId="{C4934079-1125-174A-A4A6-98C64A4E6DCA}" dt="2022-01-20T14:25:24.247" v="201" actId="14826"/>
      <pc:docMkLst>
        <pc:docMk/>
      </pc:docMkLst>
      <pc:sldChg chg="modSp mod">
        <pc:chgData name="Karine Larosa" userId="4644165d-db3e-462b-9033-47ea08a229f0" providerId="ADAL" clId="{C4934079-1125-174A-A4A6-98C64A4E6DCA}" dt="2022-01-20T13:50:00.093" v="64" actId="207"/>
        <pc:sldMkLst>
          <pc:docMk/>
          <pc:sldMk cId="2315148638" sldId="256"/>
        </pc:sldMkLst>
        <pc:spChg chg="mod">
          <ac:chgData name="Karine Larosa" userId="4644165d-db3e-462b-9033-47ea08a229f0" providerId="ADAL" clId="{C4934079-1125-174A-A4A6-98C64A4E6DCA}" dt="2022-01-20T13:50:00.093" v="64" actId="207"/>
          <ac:spMkLst>
            <pc:docMk/>
            <pc:sldMk cId="2315148638" sldId="256"/>
            <ac:spMk id="33" creationId="{6EB47F1B-CF1F-4003-A5F8-E212E772BF02}"/>
          </ac:spMkLst>
        </pc:spChg>
        <pc:picChg chg="mod">
          <ac:chgData name="Karine Larosa" userId="4644165d-db3e-462b-9033-47ea08a229f0" providerId="ADAL" clId="{C4934079-1125-174A-A4A6-98C64A4E6DCA}" dt="2022-01-20T13:49:49.909" v="63" actId="14826"/>
          <ac:picMkLst>
            <pc:docMk/>
            <pc:sldMk cId="2315148638" sldId="256"/>
            <ac:picMk id="9" creationId="{26B586FA-E8C9-9344-9355-69AAF9F5AF87}"/>
          </ac:picMkLst>
        </pc:picChg>
      </pc:sldChg>
      <pc:sldChg chg="delSp modSp mod">
        <pc:chgData name="Karine Larosa" userId="4644165d-db3e-462b-9033-47ea08a229f0" providerId="ADAL" clId="{C4934079-1125-174A-A4A6-98C64A4E6DCA}" dt="2022-01-20T13:04:25.418" v="49" actId="207"/>
        <pc:sldMkLst>
          <pc:docMk/>
          <pc:sldMk cId="635094746" sldId="257"/>
        </pc:sldMkLst>
        <pc:spChg chg="mod">
          <ac:chgData name="Karine Larosa" userId="4644165d-db3e-462b-9033-47ea08a229f0" providerId="ADAL" clId="{C4934079-1125-174A-A4A6-98C64A4E6DCA}" dt="2022-01-20T13:04:13.831" v="45" actId="1076"/>
          <ac:spMkLst>
            <pc:docMk/>
            <pc:sldMk cId="635094746" sldId="257"/>
            <ac:spMk id="22" creationId="{86B5976B-2EFF-4D74-B8F1-B822796BB8B9}"/>
          </ac:spMkLst>
        </pc:spChg>
        <pc:spChg chg="mod">
          <ac:chgData name="Karine Larosa" userId="4644165d-db3e-462b-9033-47ea08a229f0" providerId="ADAL" clId="{C4934079-1125-174A-A4A6-98C64A4E6DCA}" dt="2022-01-20T13:04:16.375" v="46" actId="1076"/>
          <ac:spMkLst>
            <pc:docMk/>
            <pc:sldMk cId="635094746" sldId="257"/>
            <ac:spMk id="24" creationId="{40A43F81-6434-4D02-A2D7-6089A5AEE87C}"/>
          </ac:spMkLst>
        </pc:spChg>
        <pc:spChg chg="mod">
          <ac:chgData name="Karine Larosa" userId="4644165d-db3e-462b-9033-47ea08a229f0" providerId="ADAL" clId="{C4934079-1125-174A-A4A6-98C64A4E6DCA}" dt="2022-01-20T13:04:25.418" v="49" actId="207"/>
          <ac:spMkLst>
            <pc:docMk/>
            <pc:sldMk cId="635094746" sldId="257"/>
            <ac:spMk id="31" creationId="{DE1C43AE-A8C7-4B64-A7FE-0922E4BB65C0}"/>
          </ac:spMkLst>
        </pc:spChg>
        <pc:picChg chg="del mod">
          <ac:chgData name="Karine Larosa" userId="4644165d-db3e-462b-9033-47ea08a229f0" providerId="ADAL" clId="{C4934079-1125-174A-A4A6-98C64A4E6DCA}" dt="2022-01-20T13:03:56.511" v="42" actId="478"/>
          <ac:picMkLst>
            <pc:docMk/>
            <pc:sldMk cId="635094746" sldId="257"/>
            <ac:picMk id="3" creationId="{07D91710-F695-4EB6-8FDB-78A064843230}"/>
          </ac:picMkLst>
        </pc:picChg>
        <pc:picChg chg="mod">
          <ac:chgData name="Karine Larosa" userId="4644165d-db3e-462b-9033-47ea08a229f0" providerId="ADAL" clId="{C4934079-1125-174A-A4A6-98C64A4E6DCA}" dt="2022-01-20T13:04:21.372" v="48" actId="1076"/>
          <ac:picMkLst>
            <pc:docMk/>
            <pc:sldMk cId="635094746" sldId="257"/>
            <ac:picMk id="5" creationId="{3BFCCE66-5030-4E4C-AF7E-4E3C2A1A9647}"/>
          </ac:picMkLst>
        </pc:picChg>
      </pc:sldChg>
      <pc:sldChg chg="modSp mod">
        <pc:chgData name="Karine Larosa" userId="4644165d-db3e-462b-9033-47ea08a229f0" providerId="ADAL" clId="{C4934079-1125-174A-A4A6-98C64A4E6DCA}" dt="2022-01-20T14:25:24.247" v="201" actId="14826"/>
        <pc:sldMkLst>
          <pc:docMk/>
          <pc:sldMk cId="2142865979" sldId="260"/>
        </pc:sldMkLst>
        <pc:spChg chg="mod">
          <ac:chgData name="Karine Larosa" userId="4644165d-db3e-462b-9033-47ea08a229f0" providerId="ADAL" clId="{C4934079-1125-174A-A4A6-98C64A4E6DCA}" dt="2022-01-20T13:02:48.634" v="38" actId="207"/>
          <ac:spMkLst>
            <pc:docMk/>
            <pc:sldMk cId="2142865979" sldId="260"/>
            <ac:spMk id="14" creationId="{B1C64937-CEF7-4E7E-ADD4-CCFC06349441}"/>
          </ac:spMkLst>
        </pc:spChg>
        <pc:picChg chg="mod">
          <ac:chgData name="Karine Larosa" userId="4644165d-db3e-462b-9033-47ea08a229f0" providerId="ADAL" clId="{C4934079-1125-174A-A4A6-98C64A4E6DCA}" dt="2022-01-20T14:25:24.247" v="201" actId="14826"/>
          <ac:picMkLst>
            <pc:docMk/>
            <pc:sldMk cId="2142865979" sldId="260"/>
            <ac:picMk id="4" creationId="{786D500F-29CE-E94A-A740-D9034403C507}"/>
          </ac:picMkLst>
        </pc:picChg>
      </pc:sldChg>
      <pc:sldChg chg="modSp mod">
        <pc:chgData name="Karine Larosa" userId="4644165d-db3e-462b-9033-47ea08a229f0" providerId="ADAL" clId="{C4934079-1125-174A-A4A6-98C64A4E6DCA}" dt="2022-01-20T13:03:46.623" v="41" actId="14826"/>
        <pc:sldMkLst>
          <pc:docMk/>
          <pc:sldMk cId="3877225565" sldId="262"/>
        </pc:sldMkLst>
        <pc:spChg chg="mod">
          <ac:chgData name="Karine Larosa" userId="4644165d-db3e-462b-9033-47ea08a229f0" providerId="ADAL" clId="{C4934079-1125-174A-A4A6-98C64A4E6DCA}" dt="2022-01-20T13:03:16.894" v="39" actId="207"/>
          <ac:spMkLst>
            <pc:docMk/>
            <pc:sldMk cId="3877225565" sldId="262"/>
            <ac:spMk id="31" creationId="{3CA6207B-1E4A-4A0E-85F0-38FB7E4576FF}"/>
          </ac:spMkLst>
        </pc:spChg>
        <pc:picChg chg="mod">
          <ac:chgData name="Karine Larosa" userId="4644165d-db3e-462b-9033-47ea08a229f0" providerId="ADAL" clId="{C4934079-1125-174A-A4A6-98C64A4E6DCA}" dt="2022-01-20T13:03:46.623" v="41" actId="14826"/>
          <ac:picMkLst>
            <pc:docMk/>
            <pc:sldMk cId="3877225565" sldId="262"/>
            <ac:picMk id="6" creationId="{9EEA7175-E93A-344C-AF8F-E630651E3A4A}"/>
          </ac:picMkLst>
        </pc:picChg>
      </pc:sldChg>
      <pc:sldChg chg="delSp modSp mod">
        <pc:chgData name="Karine Larosa" userId="4644165d-db3e-462b-9033-47ea08a229f0" providerId="ADAL" clId="{C4934079-1125-174A-A4A6-98C64A4E6DCA}" dt="2022-01-20T13:31:34.734" v="62" actId="14826"/>
        <pc:sldMkLst>
          <pc:docMk/>
          <pc:sldMk cId="386374682" sldId="263"/>
        </pc:sldMkLst>
        <pc:spChg chg="mod">
          <ac:chgData name="Karine Larosa" userId="4644165d-db3e-462b-9033-47ea08a229f0" providerId="ADAL" clId="{C4934079-1125-174A-A4A6-98C64A4E6DCA}" dt="2022-01-20T13:02:25.819" v="35" actId="207"/>
          <ac:spMkLst>
            <pc:docMk/>
            <pc:sldMk cId="386374682" sldId="263"/>
            <ac:spMk id="31" creationId="{58276CB2-0371-4AE7-8417-2585AFE9EEAE}"/>
          </ac:spMkLst>
        </pc:spChg>
        <pc:picChg chg="mod">
          <ac:chgData name="Karine Larosa" userId="4644165d-db3e-462b-9033-47ea08a229f0" providerId="ADAL" clId="{C4934079-1125-174A-A4A6-98C64A4E6DCA}" dt="2022-01-20T13:31:34.734" v="62" actId="14826"/>
          <ac:picMkLst>
            <pc:docMk/>
            <pc:sldMk cId="386374682" sldId="263"/>
            <ac:picMk id="4" creationId="{00B187C8-C344-2644-B703-8F36DE121DEF}"/>
          </ac:picMkLst>
        </pc:picChg>
        <pc:picChg chg="del mod">
          <ac:chgData name="Karine Larosa" userId="4644165d-db3e-462b-9033-47ea08a229f0" providerId="ADAL" clId="{C4934079-1125-174A-A4A6-98C64A4E6DCA}" dt="2022-01-20T13:01:58.515" v="31" actId="478"/>
          <ac:picMkLst>
            <pc:docMk/>
            <pc:sldMk cId="386374682" sldId="263"/>
            <ac:picMk id="5" creationId="{7A9E2B56-9011-4246-A8FF-F6C73C27A2EC}"/>
          </ac:picMkLst>
        </pc:picChg>
        <pc:cxnChg chg="del">
          <ac:chgData name="Karine Larosa" userId="4644165d-db3e-462b-9033-47ea08a229f0" providerId="ADAL" clId="{C4934079-1125-174A-A4A6-98C64A4E6DCA}" dt="2022-01-20T13:02:17.682" v="34" actId="478"/>
          <ac:cxnSpMkLst>
            <pc:docMk/>
            <pc:sldMk cId="386374682" sldId="263"/>
            <ac:cxnSpMk id="3" creationId="{AE45E9E8-493C-429B-8728-389B537AE89F}"/>
          </ac:cxnSpMkLst>
        </pc:cxnChg>
        <pc:cxnChg chg="del">
          <ac:chgData name="Karine Larosa" userId="4644165d-db3e-462b-9033-47ea08a229f0" providerId="ADAL" clId="{C4934079-1125-174A-A4A6-98C64A4E6DCA}" dt="2022-01-20T13:02:16.313" v="33" actId="478"/>
          <ac:cxnSpMkLst>
            <pc:docMk/>
            <pc:sldMk cId="386374682" sldId="263"/>
            <ac:cxnSpMk id="28" creationId="{350E527E-3328-4F81-A569-24D2223CC193}"/>
          </ac:cxnSpMkLst>
        </pc:cxnChg>
      </pc:sldChg>
      <pc:sldChg chg="addSp delSp modSp mod">
        <pc:chgData name="Karine Larosa" userId="4644165d-db3e-462b-9033-47ea08a229f0" providerId="ADAL" clId="{C4934079-1125-174A-A4A6-98C64A4E6DCA}" dt="2022-01-20T13:59:26.927" v="82" actId="207"/>
        <pc:sldMkLst>
          <pc:docMk/>
          <pc:sldMk cId="806591281" sldId="690"/>
        </pc:sldMkLst>
        <pc:spChg chg="mod">
          <ac:chgData name="Karine Larosa" userId="4644165d-db3e-462b-9033-47ea08a229f0" providerId="ADAL" clId="{C4934079-1125-174A-A4A6-98C64A4E6DCA}" dt="2022-01-20T13:59:26.927" v="82" actId="207"/>
          <ac:spMkLst>
            <pc:docMk/>
            <pc:sldMk cId="806591281" sldId="690"/>
            <ac:spMk id="17" creationId="{E61D940A-816F-4DDB-BC0D-02B5C3353912}"/>
          </ac:spMkLst>
        </pc:spChg>
        <pc:picChg chg="add mod modCrop">
          <ac:chgData name="Karine Larosa" userId="4644165d-db3e-462b-9033-47ea08a229f0" providerId="ADAL" clId="{C4934079-1125-174A-A4A6-98C64A4E6DCA}" dt="2022-01-20T13:59:21.060" v="80" actId="167"/>
          <ac:picMkLst>
            <pc:docMk/>
            <pc:sldMk cId="806591281" sldId="690"/>
            <ac:picMk id="4" creationId="{FDDCD4D7-A761-5249-B9B9-75499065D4F7}"/>
          </ac:picMkLst>
        </pc:picChg>
        <pc:picChg chg="del mod">
          <ac:chgData name="Karine Larosa" userId="4644165d-db3e-462b-9033-47ea08a229f0" providerId="ADAL" clId="{C4934079-1125-174A-A4A6-98C64A4E6DCA}" dt="2022-01-20T13:59:23.737" v="81" actId="478"/>
          <ac:picMkLst>
            <pc:docMk/>
            <pc:sldMk cId="806591281" sldId="690"/>
            <ac:picMk id="6" creationId="{4ECC80D3-0B58-3B4D-AF11-D0C5055AFD30}"/>
          </ac:picMkLst>
        </pc:picChg>
      </pc:sldChg>
      <pc:sldChg chg="addSp modSp mod">
        <pc:chgData name="Karine Larosa" userId="4644165d-db3e-462b-9033-47ea08a229f0" providerId="ADAL" clId="{C4934079-1125-174A-A4A6-98C64A4E6DCA}" dt="2022-01-20T13:05:14.907" v="59" actId="1076"/>
        <pc:sldMkLst>
          <pc:docMk/>
          <pc:sldMk cId="3636284757" sldId="730"/>
        </pc:sldMkLst>
        <pc:spChg chg="mod">
          <ac:chgData name="Karine Larosa" userId="4644165d-db3e-462b-9033-47ea08a229f0" providerId="ADAL" clId="{C4934079-1125-174A-A4A6-98C64A4E6DCA}" dt="2022-01-20T13:05:12.355" v="58" actId="1076"/>
          <ac:spMkLst>
            <pc:docMk/>
            <pc:sldMk cId="3636284757" sldId="730"/>
            <ac:spMk id="2" creationId="{53D0EEAE-F7B9-4CF6-B49A-69E870642BCA}"/>
          </ac:spMkLst>
        </pc:spChg>
        <pc:spChg chg="mod">
          <ac:chgData name="Karine Larosa" userId="4644165d-db3e-462b-9033-47ea08a229f0" providerId="ADAL" clId="{C4934079-1125-174A-A4A6-98C64A4E6DCA}" dt="2022-01-20T13:04:53.510" v="50" actId="207"/>
          <ac:spMkLst>
            <pc:docMk/>
            <pc:sldMk cId="3636284757" sldId="730"/>
            <ac:spMk id="5" creationId="{25C1EB3D-CBA5-4CB4-A41B-994E9351B2CF}"/>
          </ac:spMkLst>
        </pc:spChg>
        <pc:picChg chg="add mod">
          <ac:chgData name="Karine Larosa" userId="4644165d-db3e-462b-9033-47ea08a229f0" providerId="ADAL" clId="{C4934079-1125-174A-A4A6-98C64A4E6DCA}" dt="2022-01-20T13:05:14.907" v="59" actId="1076"/>
          <ac:picMkLst>
            <pc:docMk/>
            <pc:sldMk cId="3636284757" sldId="730"/>
            <ac:picMk id="7" creationId="{464E2A92-7589-EA4F-81D2-9619CB27A766}"/>
          </ac:picMkLst>
        </pc:picChg>
      </pc:sldChg>
      <pc:sldChg chg="addSp delSp modSp mod">
        <pc:chgData name="Karine Larosa" userId="4644165d-db3e-462b-9033-47ea08a229f0" providerId="ADAL" clId="{C4934079-1125-174A-A4A6-98C64A4E6DCA}" dt="2022-01-20T12:40:29.315" v="28" actId="1076"/>
        <pc:sldMkLst>
          <pc:docMk/>
          <pc:sldMk cId="2640491023" sldId="878"/>
        </pc:sldMkLst>
        <pc:spChg chg="mod">
          <ac:chgData name="Karine Larosa" userId="4644165d-db3e-462b-9033-47ea08a229f0" providerId="ADAL" clId="{C4934079-1125-174A-A4A6-98C64A4E6DCA}" dt="2022-01-20T12:40:29.315" v="28" actId="1076"/>
          <ac:spMkLst>
            <pc:docMk/>
            <pc:sldMk cId="2640491023" sldId="878"/>
            <ac:spMk id="2" creationId="{533B91A3-C543-4A0A-869F-9FE99AEC8923}"/>
          </ac:spMkLst>
        </pc:spChg>
        <pc:spChg chg="mod">
          <ac:chgData name="Karine Larosa" userId="4644165d-db3e-462b-9033-47ea08a229f0" providerId="ADAL" clId="{C4934079-1125-174A-A4A6-98C64A4E6DCA}" dt="2022-01-20T12:40:15.895" v="24" actId="1076"/>
          <ac:spMkLst>
            <pc:docMk/>
            <pc:sldMk cId="2640491023" sldId="878"/>
            <ac:spMk id="17" creationId="{BF0E036A-DAFB-4F4F-9324-98C7E4010177}"/>
          </ac:spMkLst>
        </pc:spChg>
        <pc:spChg chg="mod">
          <ac:chgData name="Karine Larosa" userId="4644165d-db3e-462b-9033-47ea08a229f0" providerId="ADAL" clId="{C4934079-1125-174A-A4A6-98C64A4E6DCA}" dt="2022-01-20T12:40:15.895" v="24" actId="1076"/>
          <ac:spMkLst>
            <pc:docMk/>
            <pc:sldMk cId="2640491023" sldId="878"/>
            <ac:spMk id="18" creationId="{C4600D7E-4B65-4A48-A50E-51A53F7524AE}"/>
          </ac:spMkLst>
        </pc:spChg>
        <pc:spChg chg="mod">
          <ac:chgData name="Karine Larosa" userId="4644165d-db3e-462b-9033-47ea08a229f0" providerId="ADAL" clId="{C4934079-1125-174A-A4A6-98C64A4E6DCA}" dt="2022-01-20T12:40:15.895" v="24" actId="1076"/>
          <ac:spMkLst>
            <pc:docMk/>
            <pc:sldMk cId="2640491023" sldId="878"/>
            <ac:spMk id="19" creationId="{BFFB7793-AFC5-7049-AEF7-9C19AF062711}"/>
          </ac:spMkLst>
        </pc:spChg>
        <pc:spChg chg="mod">
          <ac:chgData name="Karine Larosa" userId="4644165d-db3e-462b-9033-47ea08a229f0" providerId="ADAL" clId="{C4934079-1125-174A-A4A6-98C64A4E6DCA}" dt="2022-01-20T12:40:15.895" v="24" actId="1076"/>
          <ac:spMkLst>
            <pc:docMk/>
            <pc:sldMk cId="2640491023" sldId="878"/>
            <ac:spMk id="21" creationId="{9C4BE52B-890C-446A-8AD0-2AA47549642C}"/>
          </ac:spMkLst>
        </pc:spChg>
        <pc:spChg chg="mod">
          <ac:chgData name="Karine Larosa" userId="4644165d-db3e-462b-9033-47ea08a229f0" providerId="ADAL" clId="{C4934079-1125-174A-A4A6-98C64A4E6DCA}" dt="2022-01-20T12:40:15.895" v="24" actId="1076"/>
          <ac:spMkLst>
            <pc:docMk/>
            <pc:sldMk cId="2640491023" sldId="878"/>
            <ac:spMk id="22" creationId="{51CC60D4-2702-3848-BFA6-F9BABC3C4BD6}"/>
          </ac:spMkLst>
        </pc:spChg>
        <pc:spChg chg="mod">
          <ac:chgData name="Karine Larosa" userId="4644165d-db3e-462b-9033-47ea08a229f0" providerId="ADAL" clId="{C4934079-1125-174A-A4A6-98C64A4E6DCA}" dt="2022-01-20T12:40:15.895" v="24" actId="1076"/>
          <ac:spMkLst>
            <pc:docMk/>
            <pc:sldMk cId="2640491023" sldId="878"/>
            <ac:spMk id="23" creationId="{ECA5A5B4-8D2A-C048-B994-625683342D40}"/>
          </ac:spMkLst>
        </pc:spChg>
        <pc:spChg chg="mod">
          <ac:chgData name="Karine Larosa" userId="4644165d-db3e-462b-9033-47ea08a229f0" providerId="ADAL" clId="{C4934079-1125-174A-A4A6-98C64A4E6DCA}" dt="2022-01-20T12:40:15.895" v="24" actId="1076"/>
          <ac:spMkLst>
            <pc:docMk/>
            <pc:sldMk cId="2640491023" sldId="878"/>
            <ac:spMk id="24" creationId="{49A137F3-86E2-1246-81C0-6C2CF7AEAE53}"/>
          </ac:spMkLst>
        </pc:spChg>
        <pc:spChg chg="mod">
          <ac:chgData name="Karine Larosa" userId="4644165d-db3e-462b-9033-47ea08a229f0" providerId="ADAL" clId="{C4934079-1125-174A-A4A6-98C64A4E6DCA}" dt="2022-01-20T12:40:15.895" v="24" actId="1076"/>
          <ac:spMkLst>
            <pc:docMk/>
            <pc:sldMk cId="2640491023" sldId="878"/>
            <ac:spMk id="25" creationId="{5DECA1F5-2BCD-B64D-90E4-7E43DE2F5557}"/>
          </ac:spMkLst>
        </pc:spChg>
        <pc:spChg chg="mod">
          <ac:chgData name="Karine Larosa" userId="4644165d-db3e-462b-9033-47ea08a229f0" providerId="ADAL" clId="{C4934079-1125-174A-A4A6-98C64A4E6DCA}" dt="2022-01-20T12:40:15.895" v="24" actId="1076"/>
          <ac:spMkLst>
            <pc:docMk/>
            <pc:sldMk cId="2640491023" sldId="878"/>
            <ac:spMk id="26" creationId="{D1CC107A-4F55-DF4E-8A05-CBFE539AB5F6}"/>
          </ac:spMkLst>
        </pc:spChg>
        <pc:spChg chg="mod">
          <ac:chgData name="Karine Larosa" userId="4644165d-db3e-462b-9033-47ea08a229f0" providerId="ADAL" clId="{C4934079-1125-174A-A4A6-98C64A4E6DCA}" dt="2022-01-20T12:40:15.895" v="24" actId="1076"/>
          <ac:spMkLst>
            <pc:docMk/>
            <pc:sldMk cId="2640491023" sldId="878"/>
            <ac:spMk id="27" creationId="{3A1DB67F-054A-8241-AF41-E157A2DA6BC1}"/>
          </ac:spMkLst>
        </pc:spChg>
        <pc:spChg chg="mod">
          <ac:chgData name="Karine Larosa" userId="4644165d-db3e-462b-9033-47ea08a229f0" providerId="ADAL" clId="{C4934079-1125-174A-A4A6-98C64A4E6DCA}" dt="2022-01-20T12:40:15.895" v="24" actId="1076"/>
          <ac:spMkLst>
            <pc:docMk/>
            <pc:sldMk cId="2640491023" sldId="878"/>
            <ac:spMk id="28" creationId="{788351EB-F0BF-3646-A22D-64654794A542}"/>
          </ac:spMkLst>
        </pc:spChg>
        <pc:spChg chg="mod">
          <ac:chgData name="Karine Larosa" userId="4644165d-db3e-462b-9033-47ea08a229f0" providerId="ADAL" clId="{C4934079-1125-174A-A4A6-98C64A4E6DCA}" dt="2022-01-20T12:40:15.895" v="24" actId="1076"/>
          <ac:spMkLst>
            <pc:docMk/>
            <pc:sldMk cId="2640491023" sldId="878"/>
            <ac:spMk id="29" creationId="{1A3F2206-696F-C242-B5C3-CC4A6504632B}"/>
          </ac:spMkLst>
        </pc:spChg>
        <pc:spChg chg="mod">
          <ac:chgData name="Karine Larosa" userId="4644165d-db3e-462b-9033-47ea08a229f0" providerId="ADAL" clId="{C4934079-1125-174A-A4A6-98C64A4E6DCA}" dt="2022-01-20T12:39:42.388" v="13" actId="207"/>
          <ac:spMkLst>
            <pc:docMk/>
            <pc:sldMk cId="2640491023" sldId="878"/>
            <ac:spMk id="30" creationId="{4AD3161F-B97E-491B-8DBB-B2F37388337F}"/>
          </ac:spMkLst>
        </pc:spChg>
        <pc:picChg chg="add mod modCrop">
          <ac:chgData name="Karine Larosa" userId="4644165d-db3e-462b-9033-47ea08a229f0" providerId="ADAL" clId="{C4934079-1125-174A-A4A6-98C64A4E6DCA}" dt="2022-01-20T12:39:29.487" v="11" actId="1076"/>
          <ac:picMkLst>
            <pc:docMk/>
            <pc:sldMk cId="2640491023" sldId="878"/>
            <ac:picMk id="4" creationId="{6B6E519A-7E8A-9342-B423-87DFAA7AFCB2}"/>
          </ac:picMkLst>
        </pc:picChg>
        <pc:picChg chg="del">
          <ac:chgData name="Karine Larosa" userId="4644165d-db3e-462b-9033-47ea08a229f0" providerId="ADAL" clId="{C4934079-1125-174A-A4A6-98C64A4E6DCA}" dt="2022-01-20T12:39:26.625" v="10" actId="478"/>
          <ac:picMkLst>
            <pc:docMk/>
            <pc:sldMk cId="2640491023" sldId="878"/>
            <ac:picMk id="16" creationId="{726F5BE4-30CF-AB40-A530-C53351892C21}"/>
          </ac:picMkLst>
        </pc:picChg>
        <pc:cxnChg chg="mod">
          <ac:chgData name="Karine Larosa" userId="4644165d-db3e-462b-9033-47ea08a229f0" providerId="ADAL" clId="{C4934079-1125-174A-A4A6-98C64A4E6DCA}" dt="2022-01-20T12:40:15.895" v="24" actId="1076"/>
          <ac:cxnSpMkLst>
            <pc:docMk/>
            <pc:sldMk cId="2640491023" sldId="878"/>
            <ac:cxnSpMk id="32" creationId="{E36B3EE6-C9D7-6E4F-86DD-4D41E68552DA}"/>
          </ac:cxnSpMkLst>
        </pc:cxnChg>
        <pc:cxnChg chg="mod">
          <ac:chgData name="Karine Larosa" userId="4644165d-db3e-462b-9033-47ea08a229f0" providerId="ADAL" clId="{C4934079-1125-174A-A4A6-98C64A4E6DCA}" dt="2022-01-20T12:40:15.895" v="24" actId="1076"/>
          <ac:cxnSpMkLst>
            <pc:docMk/>
            <pc:sldMk cId="2640491023" sldId="878"/>
            <ac:cxnSpMk id="33" creationId="{B468C450-2F2E-6042-A41B-F7F25EE38CFB}"/>
          </ac:cxnSpMkLst>
        </pc:cxnChg>
        <pc:cxnChg chg="mod">
          <ac:chgData name="Karine Larosa" userId="4644165d-db3e-462b-9033-47ea08a229f0" providerId="ADAL" clId="{C4934079-1125-174A-A4A6-98C64A4E6DCA}" dt="2022-01-20T12:40:15.895" v="24" actId="1076"/>
          <ac:cxnSpMkLst>
            <pc:docMk/>
            <pc:sldMk cId="2640491023" sldId="878"/>
            <ac:cxnSpMk id="34" creationId="{599FD0BC-50D7-7C4E-BB55-5E388DF7C9B2}"/>
          </ac:cxnSpMkLst>
        </pc:cxnChg>
      </pc:sldChg>
      <pc:sldChg chg="addSp delSp modSp mod">
        <pc:chgData name="Karine Larosa" userId="4644165d-db3e-462b-9033-47ea08a229f0" providerId="ADAL" clId="{C4934079-1125-174A-A4A6-98C64A4E6DCA}" dt="2022-01-20T14:22:38.269" v="200" actId="207"/>
        <pc:sldMkLst>
          <pc:docMk/>
          <pc:sldMk cId="3261097588" sldId="1059"/>
        </pc:sldMkLst>
        <pc:spChg chg="mod">
          <ac:chgData name="Karine Larosa" userId="4644165d-db3e-462b-9033-47ea08a229f0" providerId="ADAL" clId="{C4934079-1125-174A-A4A6-98C64A4E6DCA}" dt="2022-01-20T14:22:28.245" v="199" actId="20577"/>
          <ac:spMkLst>
            <pc:docMk/>
            <pc:sldMk cId="3261097588" sldId="1059"/>
            <ac:spMk id="5" creationId="{B4E89B07-9D2F-4C12-AC41-93825EAB759B}"/>
          </ac:spMkLst>
        </pc:spChg>
        <pc:spChg chg="mod">
          <ac:chgData name="Karine Larosa" userId="4644165d-db3e-462b-9033-47ea08a229f0" providerId="ADAL" clId="{C4934079-1125-174A-A4A6-98C64A4E6DCA}" dt="2022-01-20T14:22:38.269" v="200" actId="207"/>
          <ac:spMkLst>
            <pc:docMk/>
            <pc:sldMk cId="3261097588" sldId="1059"/>
            <ac:spMk id="6" creationId="{C2C85E71-694B-4CB3-A98B-CE814154ECC6}"/>
          </ac:spMkLst>
        </pc:spChg>
        <pc:spChg chg="add mod">
          <ac:chgData name="Karine Larosa" userId="4644165d-db3e-462b-9033-47ea08a229f0" providerId="ADAL" clId="{C4934079-1125-174A-A4A6-98C64A4E6DCA}" dt="2022-01-20T14:21:45.223" v="162" actId="1076"/>
          <ac:spMkLst>
            <pc:docMk/>
            <pc:sldMk cId="3261097588" sldId="1059"/>
            <ac:spMk id="8" creationId="{DBE8560B-128B-1845-903D-93D71E23B503}"/>
          </ac:spMkLst>
        </pc:spChg>
        <pc:spChg chg="add del">
          <ac:chgData name="Karine Larosa" userId="4644165d-db3e-462b-9033-47ea08a229f0" providerId="ADAL" clId="{C4934079-1125-174A-A4A6-98C64A4E6DCA}" dt="2022-01-20T14:19:23.430" v="104" actId="11529"/>
          <ac:spMkLst>
            <pc:docMk/>
            <pc:sldMk cId="3261097588" sldId="1059"/>
            <ac:spMk id="9" creationId="{F4776D10-B5F3-274D-8DFF-87FB574B691D}"/>
          </ac:spMkLst>
        </pc:spChg>
        <pc:spChg chg="add del mod">
          <ac:chgData name="Karine Larosa" userId="4644165d-db3e-462b-9033-47ea08a229f0" providerId="ADAL" clId="{C4934079-1125-174A-A4A6-98C64A4E6DCA}" dt="2022-01-20T14:19:58.420" v="115" actId="478"/>
          <ac:spMkLst>
            <pc:docMk/>
            <pc:sldMk cId="3261097588" sldId="1059"/>
            <ac:spMk id="10" creationId="{E17B327E-6775-6246-BEEA-2758949BE295}"/>
          </ac:spMkLst>
        </pc:spChg>
        <pc:spChg chg="add del mod">
          <ac:chgData name="Karine Larosa" userId="4644165d-db3e-462b-9033-47ea08a229f0" providerId="ADAL" clId="{C4934079-1125-174A-A4A6-98C64A4E6DCA}" dt="2022-01-20T14:20:32.887" v="119" actId="478"/>
          <ac:spMkLst>
            <pc:docMk/>
            <pc:sldMk cId="3261097588" sldId="1059"/>
            <ac:spMk id="11" creationId="{F7D860D1-9C7A-1543-AFDC-1D5078C5FC95}"/>
          </ac:spMkLst>
        </pc:spChg>
        <pc:spChg chg="add mod">
          <ac:chgData name="Karine Larosa" userId="4644165d-db3e-462b-9033-47ea08a229f0" providerId="ADAL" clId="{C4934079-1125-174A-A4A6-98C64A4E6DCA}" dt="2022-01-20T14:21:31.768" v="158" actId="1035"/>
          <ac:spMkLst>
            <pc:docMk/>
            <pc:sldMk cId="3261097588" sldId="1059"/>
            <ac:spMk id="12" creationId="{3511E2AF-2F56-3E49-B263-E00BB70C1A9C}"/>
          </ac:spMkLst>
        </pc:spChg>
        <pc:spChg chg="add mod">
          <ac:chgData name="Karine Larosa" userId="4644165d-db3e-462b-9033-47ea08a229f0" providerId="ADAL" clId="{C4934079-1125-174A-A4A6-98C64A4E6DCA}" dt="2022-01-20T14:21:25.955" v="156" actId="207"/>
          <ac:spMkLst>
            <pc:docMk/>
            <pc:sldMk cId="3261097588" sldId="1059"/>
            <ac:spMk id="13" creationId="{ED3BBAD3-BC17-0E43-B499-6BEB40D3304F}"/>
          </ac:spMkLst>
        </pc:spChg>
        <pc:spChg chg="add mod">
          <ac:chgData name="Karine Larosa" userId="4644165d-db3e-462b-9033-47ea08a229f0" providerId="ADAL" clId="{C4934079-1125-174A-A4A6-98C64A4E6DCA}" dt="2022-01-20T14:22:16.295" v="175" actId="1076"/>
          <ac:spMkLst>
            <pc:docMk/>
            <pc:sldMk cId="3261097588" sldId="1059"/>
            <ac:spMk id="14" creationId="{1161B50D-D66C-174B-8F2F-AC702DA7C4D3}"/>
          </ac:spMkLst>
        </pc:spChg>
        <pc:picChg chg="del">
          <ac:chgData name="Karine Larosa" userId="4644165d-db3e-462b-9033-47ea08a229f0" providerId="ADAL" clId="{C4934079-1125-174A-A4A6-98C64A4E6DCA}" dt="2022-01-20T14:18:10.790" v="93" actId="478"/>
          <ac:picMkLst>
            <pc:docMk/>
            <pc:sldMk cId="3261097588" sldId="1059"/>
            <ac:picMk id="3" creationId="{E43F404B-7533-4A33-9B1D-23F1C29067E5}"/>
          </ac:picMkLst>
        </pc:picChg>
        <pc:picChg chg="add mod modCrop">
          <ac:chgData name="Karine Larosa" userId="4644165d-db3e-462b-9033-47ea08a229f0" providerId="ADAL" clId="{C4934079-1125-174A-A4A6-98C64A4E6DCA}" dt="2022-01-20T14:18:34.290" v="97" actId="167"/>
          <ac:picMkLst>
            <pc:docMk/>
            <pc:sldMk cId="3261097588" sldId="1059"/>
            <ac:picMk id="7" creationId="{8B82EAE9-4571-604F-A26A-1BE68FF96238}"/>
          </ac:picMkLst>
        </pc:picChg>
      </pc:sldChg>
      <pc:sldChg chg="addSp delSp modSp mod">
        <pc:chgData name="Karine Larosa" userId="4644165d-db3e-462b-9033-47ea08a229f0" providerId="ADAL" clId="{C4934079-1125-174A-A4A6-98C64A4E6DCA}" dt="2022-01-20T14:25:24.247" v="201" actId="14826"/>
        <pc:sldMkLst>
          <pc:docMk/>
          <pc:sldMk cId="3352834336" sldId="1066"/>
        </pc:sldMkLst>
        <pc:spChg chg="del">
          <ac:chgData name="Karine Larosa" userId="4644165d-db3e-462b-9033-47ea08a229f0" providerId="ADAL" clId="{C4934079-1125-174A-A4A6-98C64A4E6DCA}" dt="2022-01-20T14:14:08.034" v="83" actId="478"/>
          <ac:spMkLst>
            <pc:docMk/>
            <pc:sldMk cId="3352834336" sldId="1066"/>
            <ac:spMk id="2" creationId="{39F45541-2887-4DEF-B9C3-9CD5529EECB9}"/>
          </ac:spMkLst>
        </pc:spChg>
        <pc:spChg chg="del">
          <ac:chgData name="Karine Larosa" userId="4644165d-db3e-462b-9033-47ea08a229f0" providerId="ADAL" clId="{C4934079-1125-174A-A4A6-98C64A4E6DCA}" dt="2022-01-20T14:14:08.034" v="83" actId="478"/>
          <ac:spMkLst>
            <pc:docMk/>
            <pc:sldMk cId="3352834336" sldId="1066"/>
            <ac:spMk id="3" creationId="{5BF15315-302C-4D16-A5CE-EC2801CA24F6}"/>
          </ac:spMkLst>
        </pc:spChg>
        <pc:spChg chg="del mod">
          <ac:chgData name="Karine Larosa" userId="4644165d-db3e-462b-9033-47ea08a229f0" providerId="ADAL" clId="{C4934079-1125-174A-A4A6-98C64A4E6DCA}" dt="2022-01-20T14:25:24.247" v="201" actId="14826"/>
          <ac:spMkLst>
            <pc:docMk/>
            <pc:sldMk cId="3352834336" sldId="1066"/>
            <ac:spMk id="5" creationId="{C645F703-E1EB-4C8D-A2E5-5B27E8FD4EDE}"/>
          </ac:spMkLst>
        </pc:spChg>
        <pc:picChg chg="add del mod">
          <ac:chgData name="Karine Larosa" userId="4644165d-db3e-462b-9033-47ea08a229f0" providerId="ADAL" clId="{C4934079-1125-174A-A4A6-98C64A4E6DCA}" dt="2022-01-20T14:14:25.329" v="85" actId="478"/>
          <ac:picMkLst>
            <pc:docMk/>
            <pc:sldMk cId="3352834336" sldId="1066"/>
            <ac:picMk id="7" creationId="{C5521A53-4BA2-5345-BE90-A008AFCCD10E}"/>
          </ac:picMkLst>
        </pc:picChg>
        <pc:picChg chg="add mod">
          <ac:chgData name="Karine Larosa" userId="4644165d-db3e-462b-9033-47ea08a229f0" providerId="ADAL" clId="{C4934079-1125-174A-A4A6-98C64A4E6DCA}" dt="2022-01-20T14:15:06.588" v="91" actId="1076"/>
          <ac:picMkLst>
            <pc:docMk/>
            <pc:sldMk cId="3352834336" sldId="1066"/>
            <ac:picMk id="9" creationId="{DB92FCEE-8E14-C94D-8035-FC7090781FBA}"/>
          </ac:picMkLst>
        </pc:picChg>
      </pc:sldChg>
    </pc:docChg>
  </pc:docChgLst>
  <pc:docChgLst>
    <pc:chgData name="Aurélie Picque" userId="9bb3731b-1eb8-472b-80eb-767e8d40ca22" providerId="ADAL" clId="{1D527501-B334-4A30-9FA8-16AFACE38424}"/>
    <pc:docChg chg="custSel modSld">
      <pc:chgData name="Aurélie Picque" userId="9bb3731b-1eb8-472b-80eb-767e8d40ca22" providerId="ADAL" clId="{1D527501-B334-4A30-9FA8-16AFACE38424}" dt="2022-01-18T09:29:13.009" v="17"/>
      <pc:docMkLst>
        <pc:docMk/>
      </pc:docMkLst>
      <pc:sldChg chg="addCm modCm">
        <pc:chgData name="Aurélie Picque" userId="9bb3731b-1eb8-472b-80eb-767e8d40ca22" providerId="ADAL" clId="{1D527501-B334-4A30-9FA8-16AFACE38424}" dt="2022-01-18T09:18:52.527" v="9"/>
        <pc:sldMkLst>
          <pc:docMk/>
          <pc:sldMk cId="635094746" sldId="257"/>
        </pc:sldMkLst>
      </pc:sldChg>
      <pc:sldChg chg="addCm modCm">
        <pc:chgData name="Aurélie Picque" userId="9bb3731b-1eb8-472b-80eb-767e8d40ca22" providerId="ADAL" clId="{1D527501-B334-4A30-9FA8-16AFACE38424}" dt="2022-01-18T09:13:07.708" v="5"/>
        <pc:sldMkLst>
          <pc:docMk/>
          <pc:sldMk cId="2380492334" sldId="271"/>
        </pc:sldMkLst>
      </pc:sldChg>
      <pc:sldChg chg="addCm modCm">
        <pc:chgData name="Aurélie Picque" userId="9bb3731b-1eb8-472b-80eb-767e8d40ca22" providerId="ADAL" clId="{1D527501-B334-4A30-9FA8-16AFACE38424}" dt="2022-01-18T09:19:57.709" v="11"/>
        <pc:sldMkLst>
          <pc:docMk/>
          <pc:sldMk cId="3905119880" sldId="688"/>
        </pc:sldMkLst>
      </pc:sldChg>
      <pc:sldChg chg="addCm modCm">
        <pc:chgData name="Aurélie Picque" userId="9bb3731b-1eb8-472b-80eb-767e8d40ca22" providerId="ADAL" clId="{1D527501-B334-4A30-9FA8-16AFACE38424}" dt="2022-01-18T09:20:54.431" v="13"/>
        <pc:sldMkLst>
          <pc:docMk/>
          <pc:sldMk cId="70711804" sldId="689"/>
        </pc:sldMkLst>
      </pc:sldChg>
      <pc:sldChg chg="addCm modCm">
        <pc:chgData name="Aurélie Picque" userId="9bb3731b-1eb8-472b-80eb-767e8d40ca22" providerId="ADAL" clId="{1D527501-B334-4A30-9FA8-16AFACE38424}" dt="2022-01-18T09:21:57.410" v="15"/>
        <pc:sldMkLst>
          <pc:docMk/>
          <pc:sldMk cId="806591281" sldId="690"/>
        </pc:sldMkLst>
      </pc:sldChg>
      <pc:sldChg chg="addCm modCm">
        <pc:chgData name="Aurélie Picque" userId="9bb3731b-1eb8-472b-80eb-767e8d40ca22" providerId="ADAL" clId="{1D527501-B334-4A30-9FA8-16AFACE38424}" dt="2022-01-18T09:16:34.169" v="7"/>
        <pc:sldMkLst>
          <pc:docMk/>
          <pc:sldMk cId="432200571" sldId="702"/>
        </pc:sldMkLst>
      </pc:sldChg>
      <pc:sldChg chg="modSp mod">
        <pc:chgData name="Aurélie Picque" userId="9bb3731b-1eb8-472b-80eb-767e8d40ca22" providerId="ADAL" clId="{1D527501-B334-4A30-9FA8-16AFACE38424}" dt="2022-01-18T09:10:46.502" v="1" actId="20577"/>
        <pc:sldMkLst>
          <pc:docMk/>
          <pc:sldMk cId="0" sldId="823"/>
        </pc:sldMkLst>
        <pc:spChg chg="mod">
          <ac:chgData name="Aurélie Picque" userId="9bb3731b-1eb8-472b-80eb-767e8d40ca22" providerId="ADAL" clId="{1D527501-B334-4A30-9FA8-16AFACE38424}" dt="2022-01-18T09:10:46.502" v="1" actId="20577"/>
          <ac:spMkLst>
            <pc:docMk/>
            <pc:sldMk cId="0" sldId="823"/>
            <ac:spMk id="2" creationId="{2BD85031-43ED-3344-A80A-34715A8E9E07}"/>
          </ac:spMkLst>
        </pc:spChg>
      </pc:sldChg>
      <pc:sldChg chg="addCm modCm">
        <pc:chgData name="Aurélie Picque" userId="9bb3731b-1eb8-472b-80eb-767e8d40ca22" providerId="ADAL" clId="{1D527501-B334-4A30-9FA8-16AFACE38424}" dt="2022-01-18T09:11:40.738" v="3"/>
        <pc:sldMkLst>
          <pc:docMk/>
          <pc:sldMk cId="2640491023" sldId="878"/>
        </pc:sldMkLst>
      </pc:sldChg>
      <pc:sldChg chg="addCm modCm">
        <pc:chgData name="Aurélie Picque" userId="9bb3731b-1eb8-472b-80eb-767e8d40ca22" providerId="ADAL" clId="{1D527501-B334-4A30-9FA8-16AFACE38424}" dt="2022-01-18T09:29:13.009" v="17"/>
        <pc:sldMkLst>
          <pc:docMk/>
          <pc:sldMk cId="1870530463" sldId="1007"/>
        </pc:sldMkLst>
      </pc:sldChg>
    </pc:docChg>
  </pc:docChgLst>
  <pc:docChgLst>
    <pc:chgData name="Simon Bleau" userId="83f6dfab-1690-49ad-93b7-fb3520e4ab34" providerId="ADAL" clId="{E6F2A695-E5EA-4F78-8046-5AE0432ACE1E}"/>
    <pc:docChg chg="undo custSel addSld delSld modSld sldOrd modSection">
      <pc:chgData name="Simon Bleau" userId="83f6dfab-1690-49ad-93b7-fb3520e4ab34" providerId="ADAL" clId="{E6F2A695-E5EA-4F78-8046-5AE0432ACE1E}" dt="2022-01-20T14:43:55.109" v="778" actId="20577"/>
      <pc:docMkLst>
        <pc:docMk/>
      </pc:docMkLst>
      <pc:sldChg chg="delSp mod">
        <pc:chgData name="Simon Bleau" userId="83f6dfab-1690-49ad-93b7-fb3520e4ab34" providerId="ADAL" clId="{E6F2A695-E5EA-4F78-8046-5AE0432ACE1E}" dt="2022-01-20T14:23:59.877" v="475" actId="478"/>
        <pc:sldMkLst>
          <pc:docMk/>
          <pc:sldMk cId="2315148638" sldId="256"/>
        </pc:sldMkLst>
        <pc:spChg chg="del">
          <ac:chgData name="Simon Bleau" userId="83f6dfab-1690-49ad-93b7-fb3520e4ab34" providerId="ADAL" clId="{E6F2A695-E5EA-4F78-8046-5AE0432ACE1E}" dt="2022-01-20T14:23:59.877" v="475" actId="478"/>
          <ac:spMkLst>
            <pc:docMk/>
            <pc:sldMk cId="2315148638" sldId="256"/>
            <ac:spMk id="33" creationId="{6EB47F1B-CF1F-4003-A5F8-E212E772BF02}"/>
          </ac:spMkLst>
        </pc:spChg>
      </pc:sldChg>
      <pc:sldChg chg="delSp modSp mod">
        <pc:chgData name="Simon Bleau" userId="83f6dfab-1690-49ad-93b7-fb3520e4ab34" providerId="ADAL" clId="{E6F2A695-E5EA-4F78-8046-5AE0432ACE1E}" dt="2022-01-20T14:24:07.578" v="478" actId="1076"/>
        <pc:sldMkLst>
          <pc:docMk/>
          <pc:sldMk cId="635094746" sldId="257"/>
        </pc:sldMkLst>
        <pc:spChg chg="del">
          <ac:chgData name="Simon Bleau" userId="83f6dfab-1690-49ad-93b7-fb3520e4ab34" providerId="ADAL" clId="{E6F2A695-E5EA-4F78-8046-5AE0432ACE1E}" dt="2022-01-20T14:24:04.692" v="476" actId="478"/>
          <ac:spMkLst>
            <pc:docMk/>
            <pc:sldMk cId="635094746" sldId="257"/>
            <ac:spMk id="31" creationId="{DE1C43AE-A8C7-4B64-A7FE-0922E4BB65C0}"/>
          </ac:spMkLst>
        </pc:spChg>
        <pc:spChg chg="mod">
          <ac:chgData name="Simon Bleau" userId="83f6dfab-1690-49ad-93b7-fb3520e4ab34" providerId="ADAL" clId="{E6F2A695-E5EA-4F78-8046-5AE0432ACE1E}" dt="2022-01-20T14:24:07.578" v="478" actId="1076"/>
          <ac:spMkLst>
            <pc:docMk/>
            <pc:sldMk cId="635094746" sldId="257"/>
            <ac:spMk id="32" creationId="{9DA76521-409D-46A2-AFBA-4B889B9FB34D}"/>
          </ac:spMkLst>
        </pc:spChg>
      </pc:sldChg>
      <pc:sldChg chg="delSp mod">
        <pc:chgData name="Simon Bleau" userId="83f6dfab-1690-49ad-93b7-fb3520e4ab34" providerId="ADAL" clId="{E6F2A695-E5EA-4F78-8046-5AE0432ACE1E}" dt="2022-01-20T14:24:23.961" v="480" actId="478"/>
        <pc:sldMkLst>
          <pc:docMk/>
          <pc:sldMk cId="2142865979" sldId="260"/>
        </pc:sldMkLst>
        <pc:spChg chg="del">
          <ac:chgData name="Simon Bleau" userId="83f6dfab-1690-49ad-93b7-fb3520e4ab34" providerId="ADAL" clId="{E6F2A695-E5EA-4F78-8046-5AE0432ACE1E}" dt="2022-01-20T14:24:23.961" v="480" actId="478"/>
          <ac:spMkLst>
            <pc:docMk/>
            <pc:sldMk cId="2142865979" sldId="260"/>
            <ac:spMk id="14" creationId="{B1C64937-CEF7-4E7E-ADD4-CCFC06349441}"/>
          </ac:spMkLst>
        </pc:spChg>
      </pc:sldChg>
      <pc:sldChg chg="delSp mod">
        <pc:chgData name="Simon Bleau" userId="83f6dfab-1690-49ad-93b7-fb3520e4ab34" providerId="ADAL" clId="{E6F2A695-E5EA-4F78-8046-5AE0432ACE1E}" dt="2022-01-20T14:24:16.032" v="479" actId="478"/>
        <pc:sldMkLst>
          <pc:docMk/>
          <pc:sldMk cId="3877225565" sldId="262"/>
        </pc:sldMkLst>
        <pc:spChg chg="del">
          <ac:chgData name="Simon Bleau" userId="83f6dfab-1690-49ad-93b7-fb3520e4ab34" providerId="ADAL" clId="{E6F2A695-E5EA-4F78-8046-5AE0432ACE1E}" dt="2022-01-20T14:24:16.032" v="479" actId="478"/>
          <ac:spMkLst>
            <pc:docMk/>
            <pc:sldMk cId="3877225565" sldId="262"/>
            <ac:spMk id="31" creationId="{3CA6207B-1E4A-4A0E-85F0-38FB7E4576FF}"/>
          </ac:spMkLst>
        </pc:spChg>
      </pc:sldChg>
      <pc:sldChg chg="delSp modSp mod">
        <pc:chgData name="Simon Bleau" userId="83f6dfab-1690-49ad-93b7-fb3520e4ab34" providerId="ADAL" clId="{E6F2A695-E5EA-4F78-8046-5AE0432ACE1E}" dt="2022-01-20T14:24:47.352" v="504" actId="478"/>
        <pc:sldMkLst>
          <pc:docMk/>
          <pc:sldMk cId="386374682" sldId="263"/>
        </pc:sldMkLst>
        <pc:spChg chg="mod">
          <ac:chgData name="Simon Bleau" userId="83f6dfab-1690-49ad-93b7-fb3520e4ab34" providerId="ADAL" clId="{E6F2A695-E5EA-4F78-8046-5AE0432ACE1E}" dt="2022-01-20T14:24:44.346" v="503" actId="1037"/>
          <ac:spMkLst>
            <pc:docMk/>
            <pc:sldMk cId="386374682" sldId="263"/>
            <ac:spMk id="20" creationId="{6B66A198-FE7D-4526-A8B6-384B1EB9E31C}"/>
          </ac:spMkLst>
        </pc:spChg>
        <pc:spChg chg="del">
          <ac:chgData name="Simon Bleau" userId="83f6dfab-1690-49ad-93b7-fb3520e4ab34" providerId="ADAL" clId="{E6F2A695-E5EA-4F78-8046-5AE0432ACE1E}" dt="2022-01-20T14:24:47.352" v="504" actId="478"/>
          <ac:spMkLst>
            <pc:docMk/>
            <pc:sldMk cId="386374682" sldId="263"/>
            <ac:spMk id="31" creationId="{58276CB2-0371-4AE7-8417-2585AFE9EEAE}"/>
          </ac:spMkLst>
        </pc:spChg>
      </pc:sldChg>
      <pc:sldChg chg="del">
        <pc:chgData name="Simon Bleau" userId="83f6dfab-1690-49ad-93b7-fb3520e4ab34" providerId="ADAL" clId="{E6F2A695-E5EA-4F78-8046-5AE0432ACE1E}" dt="2022-01-20T14:30:40.719" v="605" actId="47"/>
        <pc:sldMkLst>
          <pc:docMk/>
          <pc:sldMk cId="4112412776" sldId="274"/>
        </pc:sldMkLst>
      </pc:sldChg>
      <pc:sldChg chg="addSp delSp mod">
        <pc:chgData name="Simon Bleau" userId="83f6dfab-1690-49ad-93b7-fb3520e4ab34" providerId="ADAL" clId="{E6F2A695-E5EA-4F78-8046-5AE0432ACE1E}" dt="2022-01-20T14:24:57.552" v="508" actId="478"/>
        <pc:sldMkLst>
          <pc:docMk/>
          <pc:sldMk cId="806591281" sldId="690"/>
        </pc:sldMkLst>
        <pc:spChg chg="del">
          <ac:chgData name="Simon Bleau" userId="83f6dfab-1690-49ad-93b7-fb3520e4ab34" providerId="ADAL" clId="{E6F2A695-E5EA-4F78-8046-5AE0432ACE1E}" dt="2022-01-20T14:24:57.552" v="508" actId="478"/>
          <ac:spMkLst>
            <pc:docMk/>
            <pc:sldMk cId="806591281" sldId="690"/>
            <ac:spMk id="2" creationId="{2CBB347A-9AE6-4473-9537-762B1253FDBE}"/>
          </ac:spMkLst>
        </pc:spChg>
        <pc:spChg chg="del">
          <ac:chgData name="Simon Bleau" userId="83f6dfab-1690-49ad-93b7-fb3520e4ab34" providerId="ADAL" clId="{E6F2A695-E5EA-4F78-8046-5AE0432ACE1E}" dt="2022-01-20T14:24:52.776" v="505" actId="478"/>
          <ac:spMkLst>
            <pc:docMk/>
            <pc:sldMk cId="806591281" sldId="690"/>
            <ac:spMk id="17" creationId="{E61D940A-816F-4DDB-BC0D-02B5C3353912}"/>
          </ac:spMkLst>
        </pc:spChg>
        <pc:picChg chg="add del">
          <ac:chgData name="Simon Bleau" userId="83f6dfab-1690-49ad-93b7-fb3520e4ab34" providerId="ADAL" clId="{E6F2A695-E5EA-4F78-8046-5AE0432ACE1E}" dt="2022-01-20T14:24:56.051" v="507" actId="478"/>
          <ac:picMkLst>
            <pc:docMk/>
            <pc:sldMk cId="806591281" sldId="690"/>
            <ac:picMk id="4" creationId="{FDDCD4D7-A761-5249-B9B9-75499065D4F7}"/>
          </ac:picMkLst>
        </pc:picChg>
      </pc:sldChg>
      <pc:sldChg chg="delSp modSp mod">
        <pc:chgData name="Simon Bleau" userId="83f6dfab-1690-49ad-93b7-fb3520e4ab34" providerId="ADAL" clId="{E6F2A695-E5EA-4F78-8046-5AE0432ACE1E}" dt="2022-01-20T14:25:09.252" v="512" actId="14100"/>
        <pc:sldMkLst>
          <pc:docMk/>
          <pc:sldMk cId="3636284757" sldId="730"/>
        </pc:sldMkLst>
        <pc:spChg chg="mod">
          <ac:chgData name="Simon Bleau" userId="83f6dfab-1690-49ad-93b7-fb3520e4ab34" providerId="ADAL" clId="{E6F2A695-E5EA-4F78-8046-5AE0432ACE1E}" dt="2022-01-20T14:25:09.252" v="512" actId="14100"/>
          <ac:spMkLst>
            <pc:docMk/>
            <pc:sldMk cId="3636284757" sldId="730"/>
            <ac:spMk id="2" creationId="{53D0EEAE-F7B9-4CF6-B49A-69E870642BCA}"/>
          </ac:spMkLst>
        </pc:spChg>
        <pc:spChg chg="del">
          <ac:chgData name="Simon Bleau" userId="83f6dfab-1690-49ad-93b7-fb3520e4ab34" providerId="ADAL" clId="{E6F2A695-E5EA-4F78-8046-5AE0432ACE1E}" dt="2022-01-20T14:25:01.102" v="509" actId="478"/>
          <ac:spMkLst>
            <pc:docMk/>
            <pc:sldMk cId="3636284757" sldId="730"/>
            <ac:spMk id="5" creationId="{25C1EB3D-CBA5-4CB4-A41B-994E9351B2CF}"/>
          </ac:spMkLst>
        </pc:spChg>
      </pc:sldChg>
      <pc:sldChg chg="add del ord">
        <pc:chgData name="Simon Bleau" userId="83f6dfab-1690-49ad-93b7-fb3520e4ab34" providerId="ADAL" clId="{E6F2A695-E5EA-4F78-8046-5AE0432ACE1E}" dt="2022-01-20T14:38:59.263" v="668"/>
        <pc:sldMkLst>
          <pc:docMk/>
          <pc:sldMk cId="2753833984" sldId="769"/>
        </pc:sldMkLst>
      </pc:sldChg>
      <pc:sldChg chg="del">
        <pc:chgData name="Simon Bleau" userId="83f6dfab-1690-49ad-93b7-fb3520e4ab34" providerId="ADAL" clId="{E6F2A695-E5EA-4F78-8046-5AE0432ACE1E}" dt="2022-01-20T14:30:30.320" v="603" actId="47"/>
        <pc:sldMkLst>
          <pc:docMk/>
          <pc:sldMk cId="0" sldId="823"/>
        </pc:sldMkLst>
      </pc:sldChg>
      <pc:sldChg chg="delSp mod">
        <pc:chgData name="Simon Bleau" userId="83f6dfab-1690-49ad-93b7-fb3520e4ab34" providerId="ADAL" clId="{E6F2A695-E5EA-4F78-8046-5AE0432ACE1E}" dt="2022-01-20T14:23:33.035" v="474" actId="478"/>
        <pc:sldMkLst>
          <pc:docMk/>
          <pc:sldMk cId="2640491023" sldId="878"/>
        </pc:sldMkLst>
        <pc:spChg chg="del">
          <ac:chgData name="Simon Bleau" userId="83f6dfab-1690-49ad-93b7-fb3520e4ab34" providerId="ADAL" clId="{E6F2A695-E5EA-4F78-8046-5AE0432ACE1E}" dt="2022-01-20T14:23:33.035" v="474" actId="478"/>
          <ac:spMkLst>
            <pc:docMk/>
            <pc:sldMk cId="2640491023" sldId="878"/>
            <ac:spMk id="30" creationId="{4AD3161F-B97E-491B-8DBB-B2F37388337F}"/>
          </ac:spMkLst>
        </pc:spChg>
      </pc:sldChg>
      <pc:sldChg chg="addSp delSp modSp mod">
        <pc:chgData name="Simon Bleau" userId="83f6dfab-1690-49ad-93b7-fb3520e4ab34" providerId="ADAL" clId="{E6F2A695-E5EA-4F78-8046-5AE0432ACE1E}" dt="2022-01-20T14:30:14.147" v="602" actId="1076"/>
        <pc:sldMkLst>
          <pc:docMk/>
          <pc:sldMk cId="1431339006" sldId="956"/>
        </pc:sldMkLst>
        <pc:spChg chg="add mod">
          <ac:chgData name="Simon Bleau" userId="83f6dfab-1690-49ad-93b7-fb3520e4ab34" providerId="ADAL" clId="{E6F2A695-E5EA-4F78-8046-5AE0432ACE1E}" dt="2022-01-20T14:30:07.285" v="600" actId="1076"/>
          <ac:spMkLst>
            <pc:docMk/>
            <pc:sldMk cId="1431339006" sldId="956"/>
            <ac:spMk id="8" creationId="{E927C0C5-3356-4AB1-9669-3FCDC48224B2}"/>
          </ac:spMkLst>
        </pc:spChg>
        <pc:spChg chg="add del mod">
          <ac:chgData name="Simon Bleau" userId="83f6dfab-1690-49ad-93b7-fb3520e4ab34" providerId="ADAL" clId="{E6F2A695-E5EA-4F78-8046-5AE0432ACE1E}" dt="2022-01-20T14:30:09.189" v="601" actId="478"/>
          <ac:spMkLst>
            <pc:docMk/>
            <pc:sldMk cId="1431339006" sldId="956"/>
            <ac:spMk id="10" creationId="{9B43BDFB-8F6C-4406-8003-E9C35158FE26}"/>
          </ac:spMkLst>
        </pc:spChg>
        <pc:spChg chg="del">
          <ac:chgData name="Simon Bleau" userId="83f6dfab-1690-49ad-93b7-fb3520e4ab34" providerId="ADAL" clId="{E6F2A695-E5EA-4F78-8046-5AE0432ACE1E}" dt="2022-01-20T14:29:17.395" v="587" actId="478"/>
          <ac:spMkLst>
            <pc:docMk/>
            <pc:sldMk cId="1431339006" sldId="956"/>
            <ac:spMk id="13" creationId="{CA14C81B-CB25-487E-8EC7-42CE68572033}"/>
          </ac:spMkLst>
        </pc:spChg>
        <pc:spChg chg="mod">
          <ac:chgData name="Simon Bleau" userId="83f6dfab-1690-49ad-93b7-fb3520e4ab34" providerId="ADAL" clId="{E6F2A695-E5EA-4F78-8046-5AE0432ACE1E}" dt="2022-01-20T14:30:14.147" v="602" actId="1076"/>
          <ac:spMkLst>
            <pc:docMk/>
            <pc:sldMk cId="1431339006" sldId="956"/>
            <ac:spMk id="15" creationId="{A8A68E85-8287-4693-900E-780865D50A56}"/>
          </ac:spMkLst>
        </pc:spChg>
        <pc:picChg chg="mod">
          <ac:chgData name="Simon Bleau" userId="83f6dfab-1690-49ad-93b7-fb3520e4ab34" providerId="ADAL" clId="{E6F2A695-E5EA-4F78-8046-5AE0432ACE1E}" dt="2022-01-20T14:29:58.968" v="595" actId="14100"/>
          <ac:picMkLst>
            <pc:docMk/>
            <pc:sldMk cId="1431339006" sldId="956"/>
            <ac:picMk id="3" creationId="{A2BF9519-8F78-0743-9FA2-0A8DE31879A2}"/>
          </ac:picMkLst>
        </pc:picChg>
        <pc:picChg chg="mod">
          <ac:chgData name="Simon Bleau" userId="83f6dfab-1690-49ad-93b7-fb3520e4ab34" providerId="ADAL" clId="{E6F2A695-E5EA-4F78-8046-5AE0432ACE1E}" dt="2022-01-20T14:29:36.915" v="590" actId="14100"/>
          <ac:picMkLst>
            <pc:docMk/>
            <pc:sldMk cId="1431339006" sldId="956"/>
            <ac:picMk id="14" creationId="{F9020E6D-DF72-4F3D-B673-EF0729B3D083}"/>
          </ac:picMkLst>
        </pc:picChg>
      </pc:sldChg>
      <pc:sldChg chg="del">
        <pc:chgData name="Simon Bleau" userId="83f6dfab-1690-49ad-93b7-fb3520e4ab34" providerId="ADAL" clId="{E6F2A695-E5EA-4F78-8046-5AE0432ACE1E}" dt="2022-01-20T14:30:39.417" v="604" actId="47"/>
        <pc:sldMkLst>
          <pc:docMk/>
          <pc:sldMk cId="118226570" sldId="1038"/>
        </pc:sldMkLst>
      </pc:sldChg>
      <pc:sldChg chg="del">
        <pc:chgData name="Simon Bleau" userId="83f6dfab-1690-49ad-93b7-fb3520e4ab34" providerId="ADAL" clId="{E6F2A695-E5EA-4F78-8046-5AE0432ACE1E}" dt="2022-01-20T14:28:32.947" v="574" actId="47"/>
        <pc:sldMkLst>
          <pc:docMk/>
          <pc:sldMk cId="3879902884" sldId="1044"/>
        </pc:sldMkLst>
      </pc:sldChg>
      <pc:sldChg chg="del">
        <pc:chgData name="Simon Bleau" userId="83f6dfab-1690-49ad-93b7-fb3520e4ab34" providerId="ADAL" clId="{E6F2A695-E5EA-4F78-8046-5AE0432ACE1E}" dt="2022-01-20T14:28:33.795" v="575" actId="47"/>
        <pc:sldMkLst>
          <pc:docMk/>
          <pc:sldMk cId="3645085648" sldId="1045"/>
        </pc:sldMkLst>
      </pc:sldChg>
      <pc:sldChg chg="del">
        <pc:chgData name="Simon Bleau" userId="83f6dfab-1690-49ad-93b7-fb3520e4ab34" providerId="ADAL" clId="{E6F2A695-E5EA-4F78-8046-5AE0432ACE1E}" dt="2022-01-20T14:28:34.566" v="576" actId="47"/>
        <pc:sldMkLst>
          <pc:docMk/>
          <pc:sldMk cId="1674182784" sldId="1046"/>
        </pc:sldMkLst>
      </pc:sldChg>
      <pc:sldChg chg="del">
        <pc:chgData name="Simon Bleau" userId="83f6dfab-1690-49ad-93b7-fb3520e4ab34" providerId="ADAL" clId="{E6F2A695-E5EA-4F78-8046-5AE0432ACE1E}" dt="2022-01-20T14:28:35.537" v="577" actId="47"/>
        <pc:sldMkLst>
          <pc:docMk/>
          <pc:sldMk cId="1525855439" sldId="1047"/>
        </pc:sldMkLst>
      </pc:sldChg>
      <pc:sldChg chg="add del ord">
        <pc:chgData name="Simon Bleau" userId="83f6dfab-1690-49ad-93b7-fb3520e4ab34" providerId="ADAL" clId="{E6F2A695-E5EA-4F78-8046-5AE0432ACE1E}" dt="2022-01-20T14:38:16.716" v="654" actId="47"/>
        <pc:sldMkLst>
          <pc:docMk/>
          <pc:sldMk cId="2432699218" sldId="1048"/>
        </pc:sldMkLst>
      </pc:sldChg>
      <pc:sldChg chg="addSp delSp modSp mod">
        <pc:chgData name="Simon Bleau" userId="83f6dfab-1690-49ad-93b7-fb3520e4ab34" providerId="ADAL" clId="{E6F2A695-E5EA-4F78-8046-5AE0432ACE1E}" dt="2022-01-20T14:37:38.954" v="653" actId="1076"/>
        <pc:sldMkLst>
          <pc:docMk/>
          <pc:sldMk cId="1883901429" sldId="1054"/>
        </pc:sldMkLst>
        <pc:spChg chg="add del mod">
          <ac:chgData name="Simon Bleau" userId="83f6dfab-1690-49ad-93b7-fb3520e4ab34" providerId="ADAL" clId="{E6F2A695-E5EA-4F78-8046-5AE0432ACE1E}" dt="2022-01-20T14:36:51.415" v="611" actId="478"/>
          <ac:spMkLst>
            <pc:docMk/>
            <pc:sldMk cId="1883901429" sldId="1054"/>
            <ac:spMk id="4" creationId="{D1B2D695-BD1D-47B7-A904-27CC038288A4}"/>
          </ac:spMkLst>
        </pc:spChg>
        <pc:spChg chg="add mod">
          <ac:chgData name="Simon Bleau" userId="83f6dfab-1690-49ad-93b7-fb3520e4ab34" providerId="ADAL" clId="{E6F2A695-E5EA-4F78-8046-5AE0432ACE1E}" dt="2022-01-20T14:37:38.954" v="653" actId="1076"/>
          <ac:spMkLst>
            <pc:docMk/>
            <pc:sldMk cId="1883901429" sldId="1054"/>
            <ac:spMk id="7" creationId="{6552AEB9-FB43-4B13-872F-8452E9B77D88}"/>
          </ac:spMkLst>
        </pc:spChg>
        <pc:spChg chg="add mod">
          <ac:chgData name="Simon Bleau" userId="83f6dfab-1690-49ad-93b7-fb3520e4ab34" providerId="ADAL" clId="{E6F2A695-E5EA-4F78-8046-5AE0432ACE1E}" dt="2022-01-20T14:36:41.094" v="609"/>
          <ac:spMkLst>
            <pc:docMk/>
            <pc:sldMk cId="1883901429" sldId="1054"/>
            <ac:spMk id="8" creationId="{88AE7F56-A428-4996-9BBF-FC23B6322C8B}"/>
          </ac:spMkLst>
        </pc:spChg>
        <pc:spChg chg="add mod">
          <ac:chgData name="Simon Bleau" userId="83f6dfab-1690-49ad-93b7-fb3520e4ab34" providerId="ADAL" clId="{E6F2A695-E5EA-4F78-8046-5AE0432ACE1E}" dt="2022-01-20T14:36:41.094" v="609"/>
          <ac:spMkLst>
            <pc:docMk/>
            <pc:sldMk cId="1883901429" sldId="1054"/>
            <ac:spMk id="9" creationId="{94C88017-CAC1-42E0-9012-812FCDF78BD6}"/>
          </ac:spMkLst>
        </pc:spChg>
        <pc:spChg chg="add mod">
          <ac:chgData name="Simon Bleau" userId="83f6dfab-1690-49ad-93b7-fb3520e4ab34" providerId="ADAL" clId="{E6F2A695-E5EA-4F78-8046-5AE0432ACE1E}" dt="2022-01-20T14:36:41.094" v="609"/>
          <ac:spMkLst>
            <pc:docMk/>
            <pc:sldMk cId="1883901429" sldId="1054"/>
            <ac:spMk id="10" creationId="{5D58DDA8-6B4A-43E3-9632-592B431DD22A}"/>
          </ac:spMkLst>
        </pc:spChg>
        <pc:spChg chg="del">
          <ac:chgData name="Simon Bleau" userId="83f6dfab-1690-49ad-93b7-fb3520e4ab34" providerId="ADAL" clId="{E6F2A695-E5EA-4F78-8046-5AE0432ACE1E}" dt="2022-01-20T14:36:47.423" v="610" actId="478"/>
          <ac:spMkLst>
            <pc:docMk/>
            <pc:sldMk cId="1883901429" sldId="1054"/>
            <ac:spMk id="11" creationId="{52068747-4612-4905-B931-4CD72FC1867A}"/>
          </ac:spMkLst>
        </pc:spChg>
        <pc:spChg chg="add mod">
          <ac:chgData name="Simon Bleau" userId="83f6dfab-1690-49ad-93b7-fb3520e4ab34" providerId="ADAL" clId="{E6F2A695-E5EA-4F78-8046-5AE0432ACE1E}" dt="2022-01-20T14:36:41.094" v="609"/>
          <ac:spMkLst>
            <pc:docMk/>
            <pc:sldMk cId="1883901429" sldId="1054"/>
            <ac:spMk id="12" creationId="{A6FE017A-DFFA-4B23-B412-D04258A1F3C9}"/>
          </ac:spMkLst>
        </pc:spChg>
        <pc:spChg chg="add mod">
          <ac:chgData name="Simon Bleau" userId="83f6dfab-1690-49ad-93b7-fb3520e4ab34" providerId="ADAL" clId="{E6F2A695-E5EA-4F78-8046-5AE0432ACE1E}" dt="2022-01-20T14:36:41.094" v="609"/>
          <ac:spMkLst>
            <pc:docMk/>
            <pc:sldMk cId="1883901429" sldId="1054"/>
            <ac:spMk id="13" creationId="{42FEDD6D-3C7F-4BEE-A547-41AD9520EAD5}"/>
          </ac:spMkLst>
        </pc:spChg>
        <pc:spChg chg="add mod">
          <ac:chgData name="Simon Bleau" userId="83f6dfab-1690-49ad-93b7-fb3520e4ab34" providerId="ADAL" clId="{E6F2A695-E5EA-4F78-8046-5AE0432ACE1E}" dt="2022-01-20T14:36:41.094" v="609"/>
          <ac:spMkLst>
            <pc:docMk/>
            <pc:sldMk cId="1883901429" sldId="1054"/>
            <ac:spMk id="14" creationId="{856E6368-FCBB-4AAC-B99F-77081A1B3264}"/>
          </ac:spMkLst>
        </pc:spChg>
        <pc:spChg chg="add mod">
          <ac:chgData name="Simon Bleau" userId="83f6dfab-1690-49ad-93b7-fb3520e4ab34" providerId="ADAL" clId="{E6F2A695-E5EA-4F78-8046-5AE0432ACE1E}" dt="2022-01-20T14:36:41.094" v="609"/>
          <ac:spMkLst>
            <pc:docMk/>
            <pc:sldMk cId="1883901429" sldId="1054"/>
            <ac:spMk id="15" creationId="{3F5F6391-D6D0-4DA0-BAEF-1D2F73B842F3}"/>
          </ac:spMkLst>
        </pc:spChg>
        <pc:picChg chg="add mod">
          <ac:chgData name="Simon Bleau" userId="83f6dfab-1690-49ad-93b7-fb3520e4ab34" providerId="ADAL" clId="{E6F2A695-E5EA-4F78-8046-5AE0432ACE1E}" dt="2022-01-20T14:36:41.094" v="609"/>
          <ac:picMkLst>
            <pc:docMk/>
            <pc:sldMk cId="1883901429" sldId="1054"/>
            <ac:picMk id="6" creationId="{E0B84438-C22D-4BF2-86FC-8D58DEDCD9B1}"/>
          </ac:picMkLst>
        </pc:picChg>
        <pc:picChg chg="del mod">
          <ac:chgData name="Simon Bleau" userId="83f6dfab-1690-49ad-93b7-fb3520e4ab34" providerId="ADAL" clId="{E6F2A695-E5EA-4F78-8046-5AE0432ACE1E}" dt="2022-01-20T14:36:40.578" v="608" actId="478"/>
          <ac:picMkLst>
            <pc:docMk/>
            <pc:sldMk cId="1883901429" sldId="1054"/>
            <ac:picMk id="1026" creationId="{FD9E174A-0AC8-44A8-BAA3-F1ACAF160AB0}"/>
          </ac:picMkLst>
        </pc:picChg>
      </pc:sldChg>
      <pc:sldChg chg="modSp mod">
        <pc:chgData name="Simon Bleau" userId="83f6dfab-1690-49ad-93b7-fb3520e4ab34" providerId="ADAL" clId="{E6F2A695-E5EA-4F78-8046-5AE0432ACE1E}" dt="2022-01-20T14:41:32.265" v="692" actId="14100"/>
        <pc:sldMkLst>
          <pc:docMk/>
          <pc:sldMk cId="434973736" sldId="1058"/>
        </pc:sldMkLst>
        <pc:spChg chg="mod">
          <ac:chgData name="Simon Bleau" userId="83f6dfab-1690-49ad-93b7-fb3520e4ab34" providerId="ADAL" clId="{E6F2A695-E5EA-4F78-8046-5AE0432ACE1E}" dt="2022-01-20T14:41:32.265" v="692" actId="14100"/>
          <ac:spMkLst>
            <pc:docMk/>
            <pc:sldMk cId="434973736" sldId="1058"/>
            <ac:spMk id="2" creationId="{F08E8642-2178-428E-ADBB-72D8C317A160}"/>
          </ac:spMkLst>
        </pc:spChg>
      </pc:sldChg>
      <pc:sldChg chg="addSp delSp modSp mod">
        <pc:chgData name="Simon Bleau" userId="83f6dfab-1690-49ad-93b7-fb3520e4ab34" providerId="ADAL" clId="{E6F2A695-E5EA-4F78-8046-5AE0432ACE1E}" dt="2022-01-20T14:41:06.892" v="691" actId="20577"/>
        <pc:sldMkLst>
          <pc:docMk/>
          <pc:sldMk cId="3261097588" sldId="1059"/>
        </pc:sldMkLst>
        <pc:spChg chg="mod">
          <ac:chgData name="Simon Bleau" userId="83f6dfab-1690-49ad-93b7-fb3520e4ab34" providerId="ADAL" clId="{E6F2A695-E5EA-4F78-8046-5AE0432ACE1E}" dt="2022-01-20T14:41:06.892" v="691" actId="20577"/>
          <ac:spMkLst>
            <pc:docMk/>
            <pc:sldMk cId="3261097588" sldId="1059"/>
            <ac:spMk id="5" creationId="{B4E89B07-9D2F-4C12-AC41-93825EAB759B}"/>
          </ac:spMkLst>
        </pc:spChg>
        <pc:spChg chg="del">
          <ac:chgData name="Simon Bleau" userId="83f6dfab-1690-49ad-93b7-fb3520e4ab34" providerId="ADAL" clId="{E6F2A695-E5EA-4F78-8046-5AE0432ACE1E}" dt="2022-01-20T14:27:59.180" v="572" actId="478"/>
          <ac:spMkLst>
            <pc:docMk/>
            <pc:sldMk cId="3261097588" sldId="1059"/>
            <ac:spMk id="6" creationId="{C2C85E71-694B-4CB3-A98B-CE814154ECC6}"/>
          </ac:spMkLst>
        </pc:spChg>
        <pc:spChg chg="add mod">
          <ac:chgData name="Simon Bleau" userId="83f6dfab-1690-49ad-93b7-fb3520e4ab34" providerId="ADAL" clId="{E6F2A695-E5EA-4F78-8046-5AE0432ACE1E}" dt="2022-01-20T14:27:44.904" v="569" actId="1076"/>
          <ac:spMkLst>
            <pc:docMk/>
            <pc:sldMk cId="3261097588" sldId="1059"/>
            <ac:spMk id="11" creationId="{C7AEB1A6-710E-4288-9510-27F005828379}"/>
          </ac:spMkLst>
        </pc:spChg>
        <pc:spChg chg="add mod">
          <ac:chgData name="Simon Bleau" userId="83f6dfab-1690-49ad-93b7-fb3520e4ab34" providerId="ADAL" clId="{E6F2A695-E5EA-4F78-8046-5AE0432ACE1E}" dt="2022-01-20T14:27:47.692" v="570" actId="1076"/>
          <ac:spMkLst>
            <pc:docMk/>
            <pc:sldMk cId="3261097588" sldId="1059"/>
            <ac:spMk id="15" creationId="{F58D8B9A-73E9-4BF2-853F-8B2ED9AF6C38}"/>
          </ac:spMkLst>
        </pc:spChg>
        <pc:spChg chg="add mod">
          <ac:chgData name="Simon Bleau" userId="83f6dfab-1690-49ad-93b7-fb3520e4ab34" providerId="ADAL" clId="{E6F2A695-E5EA-4F78-8046-5AE0432ACE1E}" dt="2022-01-20T14:26:51.097" v="560" actId="1076"/>
          <ac:spMkLst>
            <pc:docMk/>
            <pc:sldMk cId="3261097588" sldId="1059"/>
            <ac:spMk id="16" creationId="{9A0CA7EB-3F52-490F-A892-7AB555649724}"/>
          </ac:spMkLst>
        </pc:spChg>
        <pc:spChg chg="add mod">
          <ac:chgData name="Simon Bleau" userId="83f6dfab-1690-49ad-93b7-fb3520e4ab34" providerId="ADAL" clId="{E6F2A695-E5EA-4F78-8046-5AE0432ACE1E}" dt="2022-01-20T14:27:56.022" v="571" actId="1076"/>
          <ac:spMkLst>
            <pc:docMk/>
            <pc:sldMk cId="3261097588" sldId="1059"/>
            <ac:spMk id="17" creationId="{FDBF9376-3B20-4069-B29B-403A04F5A05E}"/>
          </ac:spMkLst>
        </pc:spChg>
        <pc:spChg chg="add mod">
          <ac:chgData name="Simon Bleau" userId="83f6dfab-1690-49ad-93b7-fb3520e4ab34" providerId="ADAL" clId="{E6F2A695-E5EA-4F78-8046-5AE0432ACE1E}" dt="2022-01-20T14:27:39.291" v="566" actId="1076"/>
          <ac:spMkLst>
            <pc:docMk/>
            <pc:sldMk cId="3261097588" sldId="1059"/>
            <ac:spMk id="18" creationId="{FEA62DCF-11A0-451C-82E7-3895564DA0C2}"/>
          </ac:spMkLst>
        </pc:spChg>
        <pc:spChg chg="add mod">
          <ac:chgData name="Simon Bleau" userId="83f6dfab-1690-49ad-93b7-fb3520e4ab34" providerId="ADAL" clId="{E6F2A695-E5EA-4F78-8046-5AE0432ACE1E}" dt="2022-01-20T14:27:30.388" v="564" actId="1076"/>
          <ac:spMkLst>
            <pc:docMk/>
            <pc:sldMk cId="3261097588" sldId="1059"/>
            <ac:spMk id="19" creationId="{9D596A3E-8E8C-4FA8-A688-097F16991FF3}"/>
          </ac:spMkLst>
        </pc:spChg>
        <pc:spChg chg="add mod">
          <ac:chgData name="Simon Bleau" userId="83f6dfab-1690-49ad-93b7-fb3520e4ab34" providerId="ADAL" clId="{E6F2A695-E5EA-4F78-8046-5AE0432ACE1E}" dt="2022-01-20T14:27:21.422" v="563" actId="1076"/>
          <ac:spMkLst>
            <pc:docMk/>
            <pc:sldMk cId="3261097588" sldId="1059"/>
            <ac:spMk id="20" creationId="{EFECEF41-6EFC-4E66-AE7B-56CB682146C6}"/>
          </ac:spMkLst>
        </pc:spChg>
        <pc:picChg chg="mod">
          <ac:chgData name="Simon Bleau" userId="83f6dfab-1690-49ad-93b7-fb3520e4ab34" providerId="ADAL" clId="{E6F2A695-E5EA-4F78-8046-5AE0432ACE1E}" dt="2022-01-20T14:27:42.134" v="568" actId="1076"/>
          <ac:picMkLst>
            <pc:docMk/>
            <pc:sldMk cId="3261097588" sldId="1059"/>
            <ac:picMk id="7" creationId="{8B82EAE9-4571-604F-A26A-1BE68FF96238}"/>
          </ac:picMkLst>
        </pc:picChg>
        <pc:cxnChg chg="add del mod">
          <ac:chgData name="Simon Bleau" userId="83f6dfab-1690-49ad-93b7-fb3520e4ab34" providerId="ADAL" clId="{E6F2A695-E5EA-4F78-8046-5AE0432ACE1E}" dt="2022-01-20T14:27:32.092" v="565" actId="478"/>
          <ac:cxnSpMkLst>
            <pc:docMk/>
            <pc:sldMk cId="3261097588" sldId="1059"/>
            <ac:cxnSpMk id="21" creationId="{E4E939C9-6C9A-40B6-A072-A59944054B09}"/>
          </ac:cxnSpMkLst>
        </pc:cxnChg>
      </pc:sldChg>
      <pc:sldChg chg="modSp mod">
        <pc:chgData name="Simon Bleau" userId="83f6dfab-1690-49ad-93b7-fb3520e4ab34" providerId="ADAL" clId="{E6F2A695-E5EA-4F78-8046-5AE0432ACE1E}" dt="2022-01-20T14:38:36.286" v="665" actId="20577"/>
        <pc:sldMkLst>
          <pc:docMk/>
          <pc:sldMk cId="4276160345" sldId="1061"/>
        </pc:sldMkLst>
        <pc:spChg chg="mod">
          <ac:chgData name="Simon Bleau" userId="83f6dfab-1690-49ad-93b7-fb3520e4ab34" providerId="ADAL" clId="{E6F2A695-E5EA-4F78-8046-5AE0432ACE1E}" dt="2022-01-20T14:38:36.286" v="665" actId="20577"/>
          <ac:spMkLst>
            <pc:docMk/>
            <pc:sldMk cId="4276160345" sldId="1061"/>
            <ac:spMk id="3" creationId="{2AE5BD3C-B989-4C29-80B3-17DEC9782FA9}"/>
          </ac:spMkLst>
        </pc:spChg>
      </pc:sldChg>
      <pc:sldChg chg="addSp delSp modSp mod">
        <pc:chgData name="Simon Bleau" userId="83f6dfab-1690-49ad-93b7-fb3520e4ab34" providerId="ADAL" clId="{E6F2A695-E5EA-4F78-8046-5AE0432ACE1E}" dt="2022-01-20T09:35:56.495" v="218" actId="20577"/>
        <pc:sldMkLst>
          <pc:docMk/>
          <pc:sldMk cId="3548074540" sldId="1063"/>
        </pc:sldMkLst>
        <pc:spChg chg="del">
          <ac:chgData name="Simon Bleau" userId="83f6dfab-1690-49ad-93b7-fb3520e4ab34" providerId="ADAL" clId="{E6F2A695-E5EA-4F78-8046-5AE0432ACE1E}" dt="2022-01-20T09:35:37.295" v="148" actId="478"/>
          <ac:spMkLst>
            <pc:docMk/>
            <pc:sldMk cId="3548074540" sldId="1063"/>
            <ac:spMk id="5" creationId="{D78310A5-379E-42D7-8E75-0BC9C343AB89}"/>
          </ac:spMkLst>
        </pc:spChg>
        <pc:spChg chg="add mod">
          <ac:chgData name="Simon Bleau" userId="83f6dfab-1690-49ad-93b7-fb3520e4ab34" providerId="ADAL" clId="{E6F2A695-E5EA-4F78-8046-5AE0432ACE1E}" dt="2022-01-20T09:35:56.495" v="218" actId="20577"/>
          <ac:spMkLst>
            <pc:docMk/>
            <pc:sldMk cId="3548074540" sldId="1063"/>
            <ac:spMk id="6" creationId="{FEB028FD-9FF7-4549-9E56-B2DA74673773}"/>
          </ac:spMkLst>
        </pc:spChg>
        <pc:picChg chg="add mod">
          <ac:chgData name="Simon Bleau" userId="83f6dfab-1690-49ad-93b7-fb3520e4ab34" providerId="ADAL" clId="{E6F2A695-E5EA-4F78-8046-5AE0432ACE1E}" dt="2022-01-20T09:35:41.299" v="149" actId="1076"/>
          <ac:picMkLst>
            <pc:docMk/>
            <pc:sldMk cId="3548074540" sldId="1063"/>
            <ac:picMk id="3" creationId="{C7760DB8-3BAB-44B3-A55E-9A8F831CF286}"/>
          </ac:picMkLst>
        </pc:picChg>
      </pc:sldChg>
      <pc:sldChg chg="modSp mod">
        <pc:chgData name="Simon Bleau" userId="83f6dfab-1690-49ad-93b7-fb3520e4ab34" providerId="ADAL" clId="{E6F2A695-E5EA-4F78-8046-5AE0432ACE1E}" dt="2022-01-20T14:39:21.125" v="678" actId="14100"/>
        <pc:sldMkLst>
          <pc:docMk/>
          <pc:sldMk cId="83363726" sldId="1064"/>
        </pc:sldMkLst>
        <pc:spChg chg="mod">
          <ac:chgData name="Simon Bleau" userId="83f6dfab-1690-49ad-93b7-fb3520e4ab34" providerId="ADAL" clId="{E6F2A695-E5EA-4F78-8046-5AE0432ACE1E}" dt="2022-01-20T14:39:21.125" v="678" actId="14100"/>
          <ac:spMkLst>
            <pc:docMk/>
            <pc:sldMk cId="83363726" sldId="1064"/>
            <ac:spMk id="5" creationId="{D78310A5-379E-42D7-8E75-0BC9C343AB89}"/>
          </ac:spMkLst>
        </pc:spChg>
      </pc:sldChg>
      <pc:sldChg chg="delSp mod">
        <pc:chgData name="Simon Bleau" userId="83f6dfab-1690-49ad-93b7-fb3520e4ab34" providerId="ADAL" clId="{E6F2A695-E5EA-4F78-8046-5AE0432ACE1E}" dt="2022-01-20T14:25:20.494" v="513" actId="478"/>
        <pc:sldMkLst>
          <pc:docMk/>
          <pc:sldMk cId="3352834336" sldId="1066"/>
        </pc:sldMkLst>
        <pc:spChg chg="del">
          <ac:chgData name="Simon Bleau" userId="83f6dfab-1690-49ad-93b7-fb3520e4ab34" providerId="ADAL" clId="{E6F2A695-E5EA-4F78-8046-5AE0432ACE1E}" dt="2022-01-20T14:25:20.494" v="513" actId="478"/>
          <ac:spMkLst>
            <pc:docMk/>
            <pc:sldMk cId="3352834336" sldId="1066"/>
            <ac:spMk id="5" creationId="{C645F703-E1EB-4C8D-A2E5-5B27E8FD4EDE}"/>
          </ac:spMkLst>
        </pc:spChg>
      </pc:sldChg>
      <pc:sldChg chg="addSp modSp mod">
        <pc:chgData name="Simon Bleau" userId="83f6dfab-1690-49ad-93b7-fb3520e4ab34" providerId="ADAL" clId="{E6F2A695-E5EA-4F78-8046-5AE0432ACE1E}" dt="2022-01-20T14:39:58.954" v="680" actId="14100"/>
        <pc:sldMkLst>
          <pc:docMk/>
          <pc:sldMk cId="2540706135" sldId="1068"/>
        </pc:sldMkLst>
        <pc:spChg chg="add mod">
          <ac:chgData name="Simon Bleau" userId="83f6dfab-1690-49ad-93b7-fb3520e4ab34" providerId="ADAL" clId="{E6F2A695-E5EA-4F78-8046-5AE0432ACE1E}" dt="2022-01-20T14:39:58.954" v="680" actId="14100"/>
          <ac:spMkLst>
            <pc:docMk/>
            <pc:sldMk cId="2540706135" sldId="1068"/>
            <ac:spMk id="7" creationId="{3485D633-B695-449A-BE32-CAF3F4F51DE1}"/>
          </ac:spMkLst>
        </pc:spChg>
        <pc:picChg chg="add mod">
          <ac:chgData name="Simon Bleau" userId="83f6dfab-1690-49ad-93b7-fb3520e4ab34" providerId="ADAL" clId="{E6F2A695-E5EA-4F78-8046-5AE0432ACE1E}" dt="2022-01-20T09:36:33.814" v="222" actId="1076"/>
          <ac:picMkLst>
            <pc:docMk/>
            <pc:sldMk cId="2540706135" sldId="1068"/>
            <ac:picMk id="6" creationId="{773C05F1-5618-4C86-AF40-20D8EFB7EA4C}"/>
          </ac:picMkLst>
        </pc:picChg>
      </pc:sldChg>
      <pc:sldChg chg="addSp delSp modSp new mod">
        <pc:chgData name="Simon Bleau" userId="83f6dfab-1690-49ad-93b7-fb3520e4ab34" providerId="ADAL" clId="{E6F2A695-E5EA-4F78-8046-5AE0432ACE1E}" dt="2022-01-20T09:34:01.772" v="142" actId="2085"/>
        <pc:sldMkLst>
          <pc:docMk/>
          <pc:sldMk cId="4251610843" sldId="1069"/>
        </pc:sldMkLst>
        <pc:spChg chg="del">
          <ac:chgData name="Simon Bleau" userId="83f6dfab-1690-49ad-93b7-fb3520e4ab34" providerId="ADAL" clId="{E6F2A695-E5EA-4F78-8046-5AE0432ACE1E}" dt="2022-01-20T09:32:37.315" v="1" actId="478"/>
          <ac:spMkLst>
            <pc:docMk/>
            <pc:sldMk cId="4251610843" sldId="1069"/>
            <ac:spMk id="2" creationId="{7C7BD3E8-8D49-4F0D-ACD6-0EFABB66D670}"/>
          </ac:spMkLst>
        </pc:spChg>
        <pc:spChg chg="del">
          <ac:chgData name="Simon Bleau" userId="83f6dfab-1690-49ad-93b7-fb3520e4ab34" providerId="ADAL" clId="{E6F2A695-E5EA-4F78-8046-5AE0432ACE1E}" dt="2022-01-20T09:32:37.315" v="1" actId="478"/>
          <ac:spMkLst>
            <pc:docMk/>
            <pc:sldMk cId="4251610843" sldId="1069"/>
            <ac:spMk id="3" creationId="{C1CC538F-468D-4B30-BC41-E841A2870103}"/>
          </ac:spMkLst>
        </pc:spChg>
        <pc:spChg chg="add mod">
          <ac:chgData name="Simon Bleau" userId="83f6dfab-1690-49ad-93b7-fb3520e4ab34" providerId="ADAL" clId="{E6F2A695-E5EA-4F78-8046-5AE0432ACE1E}" dt="2022-01-20T09:34:01.772" v="142" actId="2085"/>
          <ac:spMkLst>
            <pc:docMk/>
            <pc:sldMk cId="4251610843" sldId="1069"/>
            <ac:spMk id="7" creationId="{2FE2DF99-9200-4DD3-909F-E20EA3D32DD6}"/>
          </ac:spMkLst>
        </pc:spChg>
        <pc:picChg chg="add mod">
          <ac:chgData name="Simon Bleau" userId="83f6dfab-1690-49ad-93b7-fb3520e4ab34" providerId="ADAL" clId="{E6F2A695-E5EA-4F78-8046-5AE0432ACE1E}" dt="2022-01-20T09:33:10.682" v="5" actId="1076"/>
          <ac:picMkLst>
            <pc:docMk/>
            <pc:sldMk cId="4251610843" sldId="1069"/>
            <ac:picMk id="6" creationId="{F031B4A8-7D9F-4074-914C-E2969245548C}"/>
          </ac:picMkLst>
        </pc:picChg>
      </pc:sldChg>
      <pc:sldChg chg="addSp delSp modSp new mod">
        <pc:chgData name="Simon Bleau" userId="83f6dfab-1690-49ad-93b7-fb3520e4ab34" providerId="ADAL" clId="{E6F2A695-E5EA-4F78-8046-5AE0432ACE1E}" dt="2022-01-20T14:40:09.376" v="682" actId="14100"/>
        <pc:sldMkLst>
          <pc:docMk/>
          <pc:sldMk cId="1884160938" sldId="1070"/>
        </pc:sldMkLst>
        <pc:spChg chg="del">
          <ac:chgData name="Simon Bleau" userId="83f6dfab-1690-49ad-93b7-fb3520e4ab34" providerId="ADAL" clId="{E6F2A695-E5EA-4F78-8046-5AE0432ACE1E}" dt="2022-01-20T09:39:55.264" v="280" actId="478"/>
          <ac:spMkLst>
            <pc:docMk/>
            <pc:sldMk cId="1884160938" sldId="1070"/>
            <ac:spMk id="2" creationId="{2E651A33-7F8B-47F4-A425-72B7C1C77845}"/>
          </ac:spMkLst>
        </pc:spChg>
        <pc:spChg chg="del">
          <ac:chgData name="Simon Bleau" userId="83f6dfab-1690-49ad-93b7-fb3520e4ab34" providerId="ADAL" clId="{E6F2A695-E5EA-4F78-8046-5AE0432ACE1E}" dt="2022-01-20T09:39:55.264" v="280" actId="478"/>
          <ac:spMkLst>
            <pc:docMk/>
            <pc:sldMk cId="1884160938" sldId="1070"/>
            <ac:spMk id="3" creationId="{57CD030A-E455-4D13-9BC9-80D2321DE963}"/>
          </ac:spMkLst>
        </pc:spChg>
        <pc:spChg chg="add mod">
          <ac:chgData name="Simon Bleau" userId="83f6dfab-1690-49ad-93b7-fb3520e4ab34" providerId="ADAL" clId="{E6F2A695-E5EA-4F78-8046-5AE0432ACE1E}" dt="2022-01-20T14:40:09.376" v="682" actId="14100"/>
          <ac:spMkLst>
            <pc:docMk/>
            <pc:sldMk cId="1884160938" sldId="1070"/>
            <ac:spMk id="7" creationId="{18BB2168-DFB8-4458-8E34-9163C675B67D}"/>
          </ac:spMkLst>
        </pc:spChg>
        <pc:picChg chg="add mod">
          <ac:chgData name="Simon Bleau" userId="83f6dfab-1690-49ad-93b7-fb3520e4ab34" providerId="ADAL" clId="{E6F2A695-E5EA-4F78-8046-5AE0432ACE1E}" dt="2022-01-20T09:40:06.389" v="283" actId="27614"/>
          <ac:picMkLst>
            <pc:docMk/>
            <pc:sldMk cId="1884160938" sldId="1070"/>
            <ac:picMk id="6" creationId="{90F0EB66-98B5-4D62-836B-D78CD8125D85}"/>
          </ac:picMkLst>
        </pc:picChg>
      </pc:sldChg>
      <pc:sldChg chg="addSp delSp modSp new mod">
        <pc:chgData name="Simon Bleau" userId="83f6dfab-1690-49ad-93b7-fb3520e4ab34" providerId="ADAL" clId="{E6F2A695-E5EA-4F78-8046-5AE0432ACE1E}" dt="2022-01-20T14:40:18.952" v="684" actId="14100"/>
        <pc:sldMkLst>
          <pc:docMk/>
          <pc:sldMk cId="3693939471" sldId="1071"/>
        </pc:sldMkLst>
        <pc:spChg chg="del">
          <ac:chgData name="Simon Bleau" userId="83f6dfab-1690-49ad-93b7-fb3520e4ab34" providerId="ADAL" clId="{E6F2A695-E5EA-4F78-8046-5AE0432ACE1E}" dt="2022-01-20T09:40:45.314" v="317" actId="478"/>
          <ac:spMkLst>
            <pc:docMk/>
            <pc:sldMk cId="3693939471" sldId="1071"/>
            <ac:spMk id="2" creationId="{18FC45F7-4842-4840-9AFD-F192AE1F97A6}"/>
          </ac:spMkLst>
        </pc:spChg>
        <pc:spChg chg="del">
          <ac:chgData name="Simon Bleau" userId="83f6dfab-1690-49ad-93b7-fb3520e4ab34" providerId="ADAL" clId="{E6F2A695-E5EA-4F78-8046-5AE0432ACE1E}" dt="2022-01-20T09:40:45.314" v="317" actId="478"/>
          <ac:spMkLst>
            <pc:docMk/>
            <pc:sldMk cId="3693939471" sldId="1071"/>
            <ac:spMk id="3" creationId="{D54F292C-89B8-4D1E-8384-D5A7FF08BC19}"/>
          </ac:spMkLst>
        </pc:spChg>
        <pc:spChg chg="add mod">
          <ac:chgData name="Simon Bleau" userId="83f6dfab-1690-49ad-93b7-fb3520e4ab34" providerId="ADAL" clId="{E6F2A695-E5EA-4F78-8046-5AE0432ACE1E}" dt="2022-01-20T14:40:18.952" v="684" actId="14100"/>
          <ac:spMkLst>
            <pc:docMk/>
            <pc:sldMk cId="3693939471" sldId="1071"/>
            <ac:spMk id="7" creationId="{497DAFE3-02F5-4915-AC65-5D6A5801E7E2}"/>
          </ac:spMkLst>
        </pc:spChg>
        <pc:picChg chg="add mod">
          <ac:chgData name="Simon Bleau" userId="83f6dfab-1690-49ad-93b7-fb3520e4ab34" providerId="ADAL" clId="{E6F2A695-E5EA-4F78-8046-5AE0432ACE1E}" dt="2022-01-20T09:41:59.718" v="321" actId="962"/>
          <ac:picMkLst>
            <pc:docMk/>
            <pc:sldMk cId="3693939471" sldId="1071"/>
            <ac:picMk id="6" creationId="{F7CEE885-6737-4111-9276-6FC823385C65}"/>
          </ac:picMkLst>
        </pc:picChg>
      </pc:sldChg>
      <pc:sldChg chg="addSp delSp modSp add mod">
        <pc:chgData name="Simon Bleau" userId="83f6dfab-1690-49ad-93b7-fb3520e4ab34" providerId="ADAL" clId="{E6F2A695-E5EA-4F78-8046-5AE0432ACE1E}" dt="2022-01-20T14:43:55.109" v="778" actId="20577"/>
        <pc:sldMkLst>
          <pc:docMk/>
          <pc:sldMk cId="2754369276" sldId="1072"/>
        </pc:sldMkLst>
        <pc:spChg chg="mod">
          <ac:chgData name="Simon Bleau" userId="83f6dfab-1690-49ad-93b7-fb3520e4ab34" providerId="ADAL" clId="{E6F2A695-E5EA-4F78-8046-5AE0432ACE1E}" dt="2022-01-20T14:43:55.109" v="778" actId="20577"/>
          <ac:spMkLst>
            <pc:docMk/>
            <pc:sldMk cId="2754369276" sldId="1072"/>
            <ac:spMk id="7" creationId="{497DAFE3-02F5-4915-AC65-5D6A5801E7E2}"/>
          </ac:spMkLst>
        </pc:spChg>
        <pc:picChg chg="add mod">
          <ac:chgData name="Simon Bleau" userId="83f6dfab-1690-49ad-93b7-fb3520e4ab34" providerId="ADAL" clId="{E6F2A695-E5EA-4F78-8046-5AE0432ACE1E}" dt="2022-01-20T09:42:46.676" v="355" actId="962"/>
          <ac:picMkLst>
            <pc:docMk/>
            <pc:sldMk cId="2754369276" sldId="1072"/>
            <ac:picMk id="3" creationId="{08BE5F05-1812-4409-8321-921C80DE8D67}"/>
          </ac:picMkLst>
        </pc:picChg>
        <pc:picChg chg="del">
          <ac:chgData name="Simon Bleau" userId="83f6dfab-1690-49ad-93b7-fb3520e4ab34" providerId="ADAL" clId="{E6F2A695-E5EA-4F78-8046-5AE0432ACE1E}" dt="2022-01-20T09:42:34.243" v="351" actId="478"/>
          <ac:picMkLst>
            <pc:docMk/>
            <pc:sldMk cId="2754369276" sldId="1072"/>
            <ac:picMk id="6" creationId="{F7CEE885-6737-4111-9276-6FC823385C65}"/>
          </ac:picMkLst>
        </pc:picChg>
      </pc:sldChg>
      <pc:sldChg chg="addSp delSp modSp new mod">
        <pc:chgData name="Simon Bleau" userId="83f6dfab-1690-49ad-93b7-fb3520e4ab34" providerId="ADAL" clId="{E6F2A695-E5EA-4F78-8046-5AE0432ACE1E}" dt="2022-01-20T14:43:25.863" v="732" actId="20577"/>
        <pc:sldMkLst>
          <pc:docMk/>
          <pc:sldMk cId="342778585" sldId="1073"/>
        </pc:sldMkLst>
        <pc:spChg chg="del">
          <ac:chgData name="Simon Bleau" userId="83f6dfab-1690-49ad-93b7-fb3520e4ab34" providerId="ADAL" clId="{E6F2A695-E5EA-4F78-8046-5AE0432ACE1E}" dt="2022-01-20T09:44:37.299" v="393" actId="478"/>
          <ac:spMkLst>
            <pc:docMk/>
            <pc:sldMk cId="342778585" sldId="1073"/>
            <ac:spMk id="2" creationId="{FE512298-ECB4-4B67-8CFC-6F3C98048E88}"/>
          </ac:spMkLst>
        </pc:spChg>
        <pc:spChg chg="del">
          <ac:chgData name="Simon Bleau" userId="83f6dfab-1690-49ad-93b7-fb3520e4ab34" providerId="ADAL" clId="{E6F2A695-E5EA-4F78-8046-5AE0432ACE1E}" dt="2022-01-20T09:44:37.299" v="393" actId="478"/>
          <ac:spMkLst>
            <pc:docMk/>
            <pc:sldMk cId="342778585" sldId="1073"/>
            <ac:spMk id="3" creationId="{F288FF23-6725-445F-8286-D018E41EAE72}"/>
          </ac:spMkLst>
        </pc:spChg>
        <pc:spChg chg="add mod">
          <ac:chgData name="Simon Bleau" userId="83f6dfab-1690-49ad-93b7-fb3520e4ab34" providerId="ADAL" clId="{E6F2A695-E5EA-4F78-8046-5AE0432ACE1E}" dt="2022-01-20T14:43:25.863" v="732" actId="20577"/>
          <ac:spMkLst>
            <pc:docMk/>
            <pc:sldMk cId="342778585" sldId="1073"/>
            <ac:spMk id="5" creationId="{A0787BE3-DDAB-4FAA-83B0-0D2520EC9371}"/>
          </ac:spMkLst>
        </pc:spChg>
        <pc:picChg chg="add mod">
          <ac:chgData name="Simon Bleau" userId="83f6dfab-1690-49ad-93b7-fb3520e4ab34" providerId="ADAL" clId="{E6F2A695-E5EA-4F78-8046-5AE0432ACE1E}" dt="2022-01-20T09:45:52.603" v="464" actId="1076"/>
          <ac:picMkLst>
            <pc:docMk/>
            <pc:sldMk cId="342778585" sldId="1073"/>
            <ac:picMk id="7" creationId="{8BF6E6D0-BE12-4F0E-8B47-57A97278399D}"/>
          </ac:picMkLst>
        </pc:picChg>
        <pc:picChg chg="add mod modCrop">
          <ac:chgData name="Simon Bleau" userId="83f6dfab-1690-49ad-93b7-fb3520e4ab34" providerId="ADAL" clId="{E6F2A695-E5EA-4F78-8046-5AE0432ACE1E}" dt="2022-01-20T09:45:52.603" v="464" actId="1076"/>
          <ac:picMkLst>
            <pc:docMk/>
            <pc:sldMk cId="342778585" sldId="1073"/>
            <ac:picMk id="9" creationId="{E87B874A-6F84-479A-BA41-43C55886D084}"/>
          </ac:picMkLst>
        </pc:picChg>
      </pc:sldChg>
      <pc:sldChg chg="modSp add mod ord">
        <pc:chgData name="Simon Bleau" userId="83f6dfab-1690-49ad-93b7-fb3520e4ab34" providerId="ADAL" clId="{E6F2A695-E5EA-4F78-8046-5AE0432ACE1E}" dt="2022-01-20T14:42:26.264" v="706" actId="20577"/>
        <pc:sldMkLst>
          <pc:docMk/>
          <pc:sldMk cId="2698357918" sldId="1074"/>
        </pc:sldMkLst>
        <pc:spChg chg="mod">
          <ac:chgData name="Simon Bleau" userId="83f6dfab-1690-49ad-93b7-fb3520e4ab34" providerId="ADAL" clId="{E6F2A695-E5EA-4F78-8046-5AE0432ACE1E}" dt="2022-01-20T14:42:26.264" v="706" actId="20577"/>
          <ac:spMkLst>
            <pc:docMk/>
            <pc:sldMk cId="2698357918" sldId="1074"/>
            <ac:spMk id="2" creationId="{00000000-0000-0000-0000-000000000000}"/>
          </ac:spMkLst>
        </pc:spChg>
      </pc:sldChg>
      <pc:sldChg chg="add del ord">
        <pc:chgData name="Simon Bleau" userId="83f6dfab-1690-49ad-93b7-fb3520e4ab34" providerId="ADAL" clId="{E6F2A695-E5EA-4F78-8046-5AE0432ACE1E}" dt="2022-01-20T14:28:00.669" v="573" actId="47"/>
        <pc:sldMkLst>
          <pc:docMk/>
          <pc:sldMk cId="3976736279" sldId="1074"/>
        </pc:sldMkLst>
      </pc:sldChg>
      <pc:sldChg chg="modSp add mod ord">
        <pc:chgData name="Simon Bleau" userId="83f6dfab-1690-49ad-93b7-fb3520e4ab34" providerId="ADAL" clId="{E6F2A695-E5EA-4F78-8046-5AE0432ACE1E}" dt="2022-01-20T14:42:47.791" v="728" actId="20577"/>
        <pc:sldMkLst>
          <pc:docMk/>
          <pc:sldMk cId="2860945331" sldId="1075"/>
        </pc:sldMkLst>
        <pc:spChg chg="mod">
          <ac:chgData name="Simon Bleau" userId="83f6dfab-1690-49ad-93b7-fb3520e4ab34" providerId="ADAL" clId="{E6F2A695-E5EA-4F78-8046-5AE0432ACE1E}" dt="2022-01-20T14:42:44.999" v="724" actId="20577"/>
          <ac:spMkLst>
            <pc:docMk/>
            <pc:sldMk cId="2860945331" sldId="1075"/>
            <ac:spMk id="2" creationId="{00000000-0000-0000-0000-000000000000}"/>
          </ac:spMkLst>
        </pc:spChg>
        <pc:spChg chg="mod">
          <ac:chgData name="Simon Bleau" userId="83f6dfab-1690-49ad-93b7-fb3520e4ab34" providerId="ADAL" clId="{E6F2A695-E5EA-4F78-8046-5AE0432ACE1E}" dt="2022-01-20T14:42:47.791" v="728" actId="20577"/>
          <ac:spMkLst>
            <pc:docMk/>
            <pc:sldMk cId="2860945331" sldId="1075"/>
            <ac:spMk id="4" creationId="{3464CBAC-12F5-4C23-94C7-C43C2ADE2D6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5370E2-BD7A-C443-ACF5-32FC114313EB}" type="datetime6">
              <a:rPr lang="fr-FR" smtClean="0"/>
              <a:pPr/>
              <a:t>janvier 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7D36E5-0D63-4B50-A7A8-86C0E761BBC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4EAB87-A8C6-3842-BBC9-69F55D6F1B9A}" type="datetime6">
              <a:rPr lang="fr-FR" smtClean="0"/>
              <a:pPr/>
              <a:t>janvier 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04DBBF-AD2D-4FCA-895C-15B789CC20A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Calibri" panose="020F0502020204030204" pitchFamily="34" charset="0"/>
              <a:buNone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7F4EAB87-A8C6-3842-BBC9-69F55D6F1B9A}" type="datetime6">
              <a:rPr lang="fr-FR" smtClean="0"/>
              <a:pPr/>
              <a:t>janvier 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04DBBF-AD2D-4FCA-895C-15B789CC20A8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6001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7F4EAB87-A8C6-3842-BBC9-69F55D6F1B9A}" type="datetime6">
              <a:rPr lang="fr-FR" smtClean="0"/>
              <a:pPr/>
              <a:t>janvier 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04DBBF-AD2D-4FCA-895C-15B789CC20A8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222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7F4EAB87-A8C6-3842-BBC9-69F55D6F1B9A}" type="datetime6">
              <a:rPr lang="fr-FR" smtClean="0"/>
              <a:pPr/>
              <a:t>janvier 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04DBBF-AD2D-4FCA-895C-15B789CC20A8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79701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7F4EAB87-A8C6-3842-BBC9-69F55D6F1B9A}" type="datetime6">
              <a:rPr lang="fr-FR" smtClean="0"/>
              <a:pPr/>
              <a:t>janvier 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04DBBF-AD2D-4FCA-895C-15B789CC20A8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33560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7F4EAB87-A8C6-3842-BBC9-69F55D6F1B9A}" type="datetime6">
              <a:rPr lang="fr-FR" smtClean="0"/>
              <a:pPr/>
              <a:t>janvier 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04DBBF-AD2D-4FCA-895C-15B789CC20A8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41976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7F4EAB87-A8C6-3842-BBC9-69F55D6F1B9A}" type="datetime6">
              <a:rPr lang="fr-FR" smtClean="0"/>
              <a:pPr/>
              <a:t>janvier 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04DBBF-AD2D-4FCA-895C-15B789CC20A8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4674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C121468C-C8AA-8548-8A77-42D807AAACE1}"/>
              </a:ext>
            </a:extLst>
          </p:cNvPr>
          <p:cNvSpPr/>
          <p:nvPr userDrawn="1"/>
        </p:nvSpPr>
        <p:spPr>
          <a:xfrm>
            <a:off x="0" y="0"/>
            <a:ext cx="11647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 userDrawn="1">
            <p:ph type="ctrTitle" hasCustomPrompt="1"/>
          </p:nvPr>
        </p:nvSpPr>
        <p:spPr>
          <a:xfrm>
            <a:off x="1919896" y="2847104"/>
            <a:ext cx="6787312" cy="1409301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3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1927808" y="4413457"/>
            <a:ext cx="6787313" cy="432048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400" cap="all" baseline="0">
                <a:solidFill>
                  <a:srgbClr val="C6CCD0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cxnSp>
        <p:nvCxnSpPr>
          <p:cNvPr id="79" name="Connecteur droit 78">
            <a:extLst>
              <a:ext uri="{FF2B5EF4-FFF2-40B4-BE49-F238E27FC236}">
                <a16:creationId xmlns:a16="http://schemas.microsoft.com/office/drawing/2014/main" id="{8DF5777D-610A-8547-BC0E-41D329CE1596}"/>
              </a:ext>
            </a:extLst>
          </p:cNvPr>
          <p:cNvCxnSpPr/>
          <p:nvPr userDrawn="1"/>
        </p:nvCxnSpPr>
        <p:spPr>
          <a:xfrm>
            <a:off x="1574149" y="5730928"/>
            <a:ext cx="7140972" cy="0"/>
          </a:xfrm>
          <a:prstGeom prst="line">
            <a:avLst/>
          </a:prstGeom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ZoneTexte 79">
            <a:extLst>
              <a:ext uri="{FF2B5EF4-FFF2-40B4-BE49-F238E27FC236}">
                <a16:creationId xmlns:a16="http://schemas.microsoft.com/office/drawing/2014/main" id="{2F564B94-EE30-0044-80B1-E2F88C94CFDF}"/>
              </a:ext>
            </a:extLst>
          </p:cNvPr>
          <p:cNvSpPr txBox="1"/>
          <p:nvPr userDrawn="1"/>
        </p:nvSpPr>
        <p:spPr>
          <a:xfrm rot="16200000">
            <a:off x="-1218850" y="3791203"/>
            <a:ext cx="36024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www.val-de-fontenay.metro-ligne1.fr/</a:t>
            </a:r>
          </a:p>
        </p:txBody>
      </p:sp>
      <p:pic>
        <p:nvPicPr>
          <p:cNvPr id="84" name="Image 83">
            <a:extLst>
              <a:ext uri="{FF2B5EF4-FFF2-40B4-BE49-F238E27FC236}">
                <a16:creationId xmlns:a16="http://schemas.microsoft.com/office/drawing/2014/main" id="{00DC6D0A-A759-614B-BD67-F73E2BF17D6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846" b="95869" l="10000" r="94000">
                        <a14:foregroundMark x1="78615" y1="92165" x2="86769" y2="92735"/>
                        <a14:foregroundMark x1="89538" y1="96011" x2="94000" y2="95014"/>
                        <a14:foregroundMark x1="34000" y1="42165" x2="58154" y2="38604"/>
                        <a14:foregroundMark x1="47231" y1="7977" x2="49385" y2="18946"/>
                        <a14:foregroundMark x1="48769" y1="3846" x2="52769" y2="427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076" y="449971"/>
            <a:ext cx="604728" cy="653106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7FB54BB4-2217-5948-94C3-452AD3F00FA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149" y="449971"/>
            <a:ext cx="5302831" cy="653106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C6A4E00A-4BF3-5E41-A99D-C3E3EA06C84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148" y="5888579"/>
            <a:ext cx="7114625" cy="76446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17282F6-D15A-7445-86DE-C3A73EC2013E}"/>
              </a:ext>
            </a:extLst>
          </p:cNvPr>
          <p:cNvSpPr/>
          <p:nvPr userDrawn="1"/>
        </p:nvSpPr>
        <p:spPr>
          <a:xfrm>
            <a:off x="1574148" y="1372581"/>
            <a:ext cx="7140973" cy="283780"/>
          </a:xfrm>
          <a:prstGeom prst="rect">
            <a:avLst/>
          </a:prstGeom>
          <a:solidFill>
            <a:srgbClr val="FDD6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3500266" y="1442574"/>
            <a:ext cx="5176190" cy="1193049"/>
          </a:xfrm>
          <a:prstGeom prst="rect">
            <a:avLst/>
          </a:prstGeom>
        </p:spPr>
        <p:txBody>
          <a:bodyPr lIns="0" tIns="0" rIns="0" bIns="0" anchor="b"/>
          <a:lstStyle>
            <a:lvl1pPr algn="l">
              <a:defRPr sz="25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3500265" y="3048415"/>
            <a:ext cx="5176189" cy="2304256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500" i="1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>
          <a:xfrm>
            <a:off x="1880232" y="876796"/>
            <a:ext cx="1296987" cy="29515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6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/>
              <a:t>1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14380B1-8828-9742-8B3B-36D5DF6CFC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4F20A1-7C38-C540-BA45-2CF20DF4977A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A7C96D3-B660-0848-B90E-CDA66C2FD3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265" y="2747285"/>
            <a:ext cx="5097197" cy="173627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7CAEC81-9DF8-F245-B440-0E5FEC600F1F}"/>
              </a:ext>
            </a:extLst>
          </p:cNvPr>
          <p:cNvSpPr/>
          <p:nvPr userDrawn="1"/>
        </p:nvSpPr>
        <p:spPr>
          <a:xfrm>
            <a:off x="10819" y="790277"/>
            <a:ext cx="9133181" cy="283780"/>
          </a:xfrm>
          <a:prstGeom prst="rect">
            <a:avLst/>
          </a:prstGeom>
          <a:solidFill>
            <a:srgbClr val="FDD6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1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texte 13"/>
          <p:cNvSpPr>
            <a:spLocks noGrp="1"/>
          </p:cNvSpPr>
          <p:nvPr>
            <p:ph type="body" sz="quarter" idx="14"/>
          </p:nvPr>
        </p:nvSpPr>
        <p:spPr>
          <a:xfrm>
            <a:off x="469081" y="1556792"/>
            <a:ext cx="8207573" cy="5762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900" b="1" cap="all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/>
              <a:t>Cliquez pour modifier</a:t>
            </a:r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5"/>
          </p:nvPr>
        </p:nvSpPr>
        <p:spPr>
          <a:xfrm>
            <a:off x="467296" y="2493070"/>
            <a:ext cx="8209160" cy="3384202"/>
          </a:xfrm>
          <a:prstGeom prst="rect">
            <a:avLst/>
          </a:prstGeom>
        </p:spPr>
        <p:txBody>
          <a:bodyPr lIns="0" tIns="0" rIns="0" bIns="0" numCol="1" spcCol="360000"/>
          <a:lstStyle>
            <a:lvl1pPr marL="0" indent="0" algn="just">
              <a:buNone/>
              <a:defRPr sz="1300">
                <a:latin typeface="Arial" pitchFamily="34" charset="0"/>
                <a:cs typeface="Arial" pitchFamily="34" charset="0"/>
              </a:defRPr>
            </a:lvl1pPr>
            <a:lvl2pPr marL="0" indent="0" algn="just">
              <a:buFont typeface="Wingdings 2" pitchFamily="18" charset="2"/>
              <a:buNone/>
              <a:defRPr sz="1300">
                <a:solidFill>
                  <a:srgbClr val="939698"/>
                </a:solidFill>
                <a:latin typeface="Arial" pitchFamily="34" charset="0"/>
                <a:cs typeface="Arial" pitchFamily="34" charset="0"/>
              </a:defRPr>
            </a:lvl2pPr>
            <a:lvl3pPr marL="312738" indent="-173038" algn="just"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30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3pPr>
            <a:lvl4pPr marL="0" indent="0" algn="just">
              <a:buFontTx/>
              <a:buNone/>
              <a:defRPr sz="1300" b="1">
                <a:latin typeface="Arial" pitchFamily="34" charset="0"/>
                <a:cs typeface="Arial" pitchFamily="34" charset="0"/>
              </a:defRPr>
            </a:lvl4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F880D71-9912-1B40-A262-13689CA8B80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84F20A1-7C38-C540-BA45-2CF20DF4977A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101" name="Image 100">
            <a:extLst>
              <a:ext uri="{FF2B5EF4-FFF2-40B4-BE49-F238E27FC236}">
                <a16:creationId xmlns:a16="http://schemas.microsoft.com/office/drawing/2014/main" id="{09EE3090-65ED-9644-B2A2-2702945ADD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400" y="363600"/>
            <a:ext cx="3365713" cy="41452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B7D8F416-7CA2-154A-AAD4-DB03CC74A774}"/>
              </a:ext>
            </a:extLst>
          </p:cNvPr>
          <p:cNvSpPr/>
          <p:nvPr userDrawn="1"/>
        </p:nvSpPr>
        <p:spPr>
          <a:xfrm>
            <a:off x="467297" y="951114"/>
            <a:ext cx="8209160" cy="187029"/>
          </a:xfrm>
          <a:prstGeom prst="rect">
            <a:avLst/>
          </a:prstGeom>
          <a:solidFill>
            <a:srgbClr val="FDD6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2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texte 13"/>
          <p:cNvSpPr>
            <a:spLocks noGrp="1"/>
          </p:cNvSpPr>
          <p:nvPr>
            <p:ph type="body" sz="quarter" idx="14"/>
          </p:nvPr>
        </p:nvSpPr>
        <p:spPr>
          <a:xfrm>
            <a:off x="469081" y="1556792"/>
            <a:ext cx="8207573" cy="5762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900" b="1" cap="all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/>
              <a:t>Cliquez pour modifier</a:t>
            </a:r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5"/>
          </p:nvPr>
        </p:nvSpPr>
        <p:spPr>
          <a:xfrm>
            <a:off x="467296" y="2493070"/>
            <a:ext cx="8209160" cy="3384202"/>
          </a:xfrm>
          <a:prstGeom prst="rect">
            <a:avLst/>
          </a:prstGeom>
        </p:spPr>
        <p:txBody>
          <a:bodyPr lIns="0" tIns="0" rIns="0" bIns="0" numCol="2" spcCol="360000"/>
          <a:lstStyle>
            <a:lvl1pPr marL="0" indent="0" algn="just">
              <a:buNone/>
              <a:defRPr sz="1300">
                <a:latin typeface="Arial" pitchFamily="34" charset="0"/>
                <a:cs typeface="Arial" pitchFamily="34" charset="0"/>
              </a:defRPr>
            </a:lvl1pPr>
            <a:lvl2pPr marL="0" indent="0" algn="just">
              <a:buFont typeface="Wingdings 2" pitchFamily="18" charset="2"/>
              <a:buNone/>
              <a:defRPr sz="1300">
                <a:solidFill>
                  <a:srgbClr val="939698"/>
                </a:solidFill>
                <a:latin typeface="Arial" pitchFamily="34" charset="0"/>
                <a:cs typeface="Arial" pitchFamily="34" charset="0"/>
              </a:defRPr>
            </a:lvl2pPr>
            <a:lvl3pPr marL="312738" indent="-173038" algn="just"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30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3pPr>
            <a:lvl4pPr marL="0" indent="0" algn="just">
              <a:buFontTx/>
              <a:buNone/>
              <a:defRPr sz="1300" b="1">
                <a:latin typeface="Arial" pitchFamily="34" charset="0"/>
                <a:cs typeface="Arial" pitchFamily="34" charset="0"/>
              </a:defRPr>
            </a:lvl4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F880D71-9912-1B40-A262-13689CA8B80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84F20A1-7C38-C540-BA45-2CF20DF4977A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100" name="Image 99">
            <a:extLst>
              <a:ext uri="{FF2B5EF4-FFF2-40B4-BE49-F238E27FC236}">
                <a16:creationId xmlns:a16="http://schemas.microsoft.com/office/drawing/2014/main" id="{6D5117CC-890C-B24C-ABD5-23B602D94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400" y="363600"/>
            <a:ext cx="3365713" cy="41452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035886F-CD3C-0642-A12A-C88C4B3F2881}"/>
              </a:ext>
            </a:extLst>
          </p:cNvPr>
          <p:cNvSpPr/>
          <p:nvPr userDrawn="1"/>
        </p:nvSpPr>
        <p:spPr>
          <a:xfrm>
            <a:off x="467297" y="951114"/>
            <a:ext cx="8209160" cy="187029"/>
          </a:xfrm>
          <a:prstGeom prst="rect">
            <a:avLst/>
          </a:prstGeom>
          <a:solidFill>
            <a:srgbClr val="FDD6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1246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texte 13"/>
          <p:cNvSpPr>
            <a:spLocks noGrp="1"/>
          </p:cNvSpPr>
          <p:nvPr>
            <p:ph type="body" sz="quarter" idx="14"/>
          </p:nvPr>
        </p:nvSpPr>
        <p:spPr>
          <a:xfrm>
            <a:off x="469081" y="1556792"/>
            <a:ext cx="8207573" cy="5762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900" b="1" cap="all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/>
              <a:t>Cliquez pour modifier</a:t>
            </a:r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5"/>
          </p:nvPr>
        </p:nvSpPr>
        <p:spPr>
          <a:xfrm>
            <a:off x="4572000" y="2493070"/>
            <a:ext cx="4104456" cy="3384202"/>
          </a:xfrm>
          <a:prstGeom prst="rect">
            <a:avLst/>
          </a:prstGeom>
        </p:spPr>
        <p:txBody>
          <a:bodyPr lIns="0" tIns="0" rIns="0" bIns="0" numCol="1" spcCol="360000"/>
          <a:lstStyle>
            <a:lvl1pPr marL="0" indent="0" algn="just">
              <a:buNone/>
              <a:defRPr sz="1300">
                <a:latin typeface="Arial" pitchFamily="34" charset="0"/>
                <a:cs typeface="Arial" pitchFamily="34" charset="0"/>
              </a:defRPr>
            </a:lvl1pPr>
            <a:lvl2pPr marL="0" indent="0" algn="just">
              <a:buFont typeface="Wingdings 2" pitchFamily="18" charset="2"/>
              <a:buNone/>
              <a:defRPr sz="1300">
                <a:solidFill>
                  <a:srgbClr val="939698"/>
                </a:solidFill>
                <a:latin typeface="Arial" pitchFamily="34" charset="0"/>
                <a:cs typeface="Arial" pitchFamily="34" charset="0"/>
              </a:defRPr>
            </a:lvl2pPr>
            <a:lvl3pPr marL="312738" indent="-173038" algn="just"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30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3pPr>
            <a:lvl4pPr marL="0" indent="0" algn="just">
              <a:buFontTx/>
              <a:buNone/>
              <a:defRPr sz="1300" b="1">
                <a:latin typeface="Arial" pitchFamily="34" charset="0"/>
                <a:cs typeface="Arial" pitchFamily="34" charset="0"/>
              </a:defRPr>
            </a:lvl4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F880D71-9912-1B40-A262-13689CA8B80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84F20A1-7C38-C540-BA45-2CF20DF4977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7" name="Espace réservé pour une image  8">
            <a:extLst>
              <a:ext uri="{FF2B5EF4-FFF2-40B4-BE49-F238E27FC236}">
                <a16:creationId xmlns:a16="http://schemas.microsoft.com/office/drawing/2014/main" id="{E3E8CEC2-4C3A-5A47-8391-2B5269F09E1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68313" y="2493070"/>
            <a:ext cx="3816350" cy="338420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000"/>
            </a:lvl1pPr>
          </a:lstStyle>
          <a:p>
            <a:endParaRPr lang="fr-FR"/>
          </a:p>
        </p:txBody>
      </p:sp>
      <p:pic>
        <p:nvPicPr>
          <p:cNvPr id="101" name="Image 100">
            <a:extLst>
              <a:ext uri="{FF2B5EF4-FFF2-40B4-BE49-F238E27FC236}">
                <a16:creationId xmlns:a16="http://schemas.microsoft.com/office/drawing/2014/main" id="{104D8FBA-4801-8644-9134-9D140641A7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400" y="363600"/>
            <a:ext cx="3365713" cy="414527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18529A43-484D-D942-B897-79C3C19EAFB6}"/>
              </a:ext>
            </a:extLst>
          </p:cNvPr>
          <p:cNvSpPr/>
          <p:nvPr userDrawn="1"/>
        </p:nvSpPr>
        <p:spPr>
          <a:xfrm>
            <a:off x="467297" y="951114"/>
            <a:ext cx="8209160" cy="187029"/>
          </a:xfrm>
          <a:prstGeom prst="rect">
            <a:avLst/>
          </a:prstGeom>
          <a:solidFill>
            <a:srgbClr val="FDD6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4125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FB802D1-AA01-AD44-A08F-E29BCCE67B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85584" y="6309320"/>
            <a:ext cx="390872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84F20A1-7C38-C540-BA45-2CF20DF497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65" r:id="rId4"/>
    <p:sldLayoutId id="2147483666" r:id="rId5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prolongement-ligne1-metro-val-de-fontenay.enquetepublique.ne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val-de-fontenay.metro-ligne1.fr/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pref-enquetepublique@val-de-marne.gouv.fr" TargetMode="External"/><Relationship Id="rId3" Type="http://schemas.openxmlformats.org/officeDocument/2006/relationships/image" Target="../media/image9.png"/><Relationship Id="rId7" Type="http://schemas.openxmlformats.org/officeDocument/2006/relationships/hyperlink" Target="mailto:prolongement-ligne1-metro-val-de-fontenay@enquetepublique.ne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hyperlink" Target="prolongement-ligne1-metro-val-de-fontenay.enquetepublique.net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val-de-fontenay.metro-ligne1.fr/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EFFC6B53-8071-F746-BA46-9C74490A3B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2006" y="2148316"/>
            <a:ext cx="7118916" cy="1409301"/>
          </a:xfrm>
        </p:spPr>
        <p:txBody>
          <a:bodyPr/>
          <a:lstStyle/>
          <a:p>
            <a:r>
              <a:rPr lang="fr-FR" sz="5000" dirty="0"/>
              <a:t>Enquête publique </a:t>
            </a:r>
            <a:br>
              <a:rPr lang="fr-FR" sz="5000" dirty="0"/>
            </a:br>
            <a:r>
              <a:rPr lang="fr-FR" sz="3200" dirty="0"/>
              <a:t>Les modalités d’information </a:t>
            </a:r>
            <a:br>
              <a:rPr lang="fr-FR" sz="3200" dirty="0"/>
            </a:br>
            <a:r>
              <a:rPr lang="fr-FR" sz="3200" dirty="0"/>
              <a:t>et de participation</a:t>
            </a:r>
            <a:br>
              <a:rPr lang="fr-FR" sz="3200" dirty="0"/>
            </a:br>
            <a:r>
              <a:rPr lang="fr-FR" sz="3200" dirty="0"/>
              <a:t>du 31 janvier au 2 mars 2022</a:t>
            </a:r>
            <a:endParaRPr lang="fr-FR" sz="5000" dirty="0"/>
          </a:p>
        </p:txBody>
      </p:sp>
      <p:sp>
        <p:nvSpPr>
          <p:cNvPr id="10" name="Sous-titre 9">
            <a:extLst>
              <a:ext uri="{FF2B5EF4-FFF2-40B4-BE49-F238E27FC236}">
                <a16:creationId xmlns:a16="http://schemas.microsoft.com/office/drawing/2014/main" id="{43B625A4-8E86-49C4-A86C-721C217CEC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7807" y="4981868"/>
            <a:ext cx="6787313" cy="432048"/>
          </a:xfrm>
        </p:spPr>
        <p:txBody>
          <a:bodyPr/>
          <a:lstStyle/>
          <a:p>
            <a:r>
              <a:rPr lang="fr-FR" dirty="0"/>
              <a:t>Kit de communication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4A78986-0F6B-48A4-A6C0-E1D4918ACF9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84F20A1-7C38-C540-BA45-2CF20DF4977A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5" name="Espace réservé du texte 1">
            <a:extLst>
              <a:ext uri="{FF2B5EF4-FFF2-40B4-BE49-F238E27FC236}">
                <a16:creationId xmlns:a16="http://schemas.microsoft.com/office/drawing/2014/main" id="{B1F7F5E7-BC2D-4BDB-871C-242E71A6245B}"/>
              </a:ext>
            </a:extLst>
          </p:cNvPr>
          <p:cNvSpPr txBox="1">
            <a:spLocks/>
          </p:cNvSpPr>
          <p:nvPr/>
        </p:nvSpPr>
        <p:spPr>
          <a:xfrm>
            <a:off x="467544" y="1274271"/>
            <a:ext cx="8207573" cy="576262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900" b="1" kern="1200" cap="all" baseline="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/>
              <a:t>À quoi sert l’enquête PUBLIQUE ?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2F9B318-7370-4BB1-BBE9-E0496F8A4AB9}"/>
              </a:ext>
            </a:extLst>
          </p:cNvPr>
          <p:cNvSpPr txBox="1"/>
          <p:nvPr/>
        </p:nvSpPr>
        <p:spPr>
          <a:xfrm>
            <a:off x="467545" y="1749664"/>
            <a:ext cx="8207572" cy="47551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FDD602"/>
              </a:buClr>
            </a:pPr>
            <a:r>
              <a:rPr lang="fr-FR" b="1" dirty="0">
                <a:latin typeface="+mj-lt"/>
              </a:rPr>
              <a:t>É</a:t>
            </a:r>
            <a:r>
              <a:rPr lang="fr-FR" sz="1800" b="1" i="0" u="none" strike="noStrike" baseline="0" dirty="0">
                <a:latin typeface="+mj-lt"/>
              </a:rPr>
              <a:t>tape réglementaire préalable à la déclaration d’utilité publique pour </a:t>
            </a:r>
            <a:r>
              <a:rPr lang="fr-FR" b="1" dirty="0">
                <a:latin typeface="+mj-lt"/>
              </a:rPr>
              <a:t>: </a:t>
            </a:r>
          </a:p>
          <a:p>
            <a:pPr marL="742950" lvl="1" indent="-285750" algn="just">
              <a:buClr>
                <a:srgbClr val="FDD602"/>
              </a:buClr>
              <a:buFont typeface="Courier New" panose="02070309020205020404" pitchFamily="49" charset="0"/>
              <a:buChar char="o"/>
            </a:pPr>
            <a:r>
              <a:rPr lang="fr-FR" b="1" i="0" u="none" strike="noStrike" baseline="0" dirty="0">
                <a:latin typeface="+mj-lt"/>
              </a:rPr>
              <a:t>Présenter au public</a:t>
            </a:r>
            <a:r>
              <a:rPr lang="fr-FR" i="0" u="none" strike="noStrike" baseline="0" dirty="0">
                <a:latin typeface="+mj-lt"/>
              </a:rPr>
              <a:t> les caractéristiques du projet et les conditions de son </a:t>
            </a:r>
            <a:r>
              <a:rPr lang="fr-FR" u="none" strike="noStrike" baseline="0" dirty="0">
                <a:latin typeface="+mj-lt"/>
              </a:rPr>
              <a:t>insertion dans son environnement, ses impacts et les mesures </a:t>
            </a:r>
            <a:r>
              <a:rPr lang="fr-FR" i="0" u="none" strike="noStrike" baseline="0" dirty="0">
                <a:latin typeface="+mj-lt"/>
              </a:rPr>
              <a:t>pour y remédier</a:t>
            </a:r>
          </a:p>
          <a:p>
            <a:pPr marL="742950" lvl="1" indent="-285750" algn="just">
              <a:buClr>
                <a:srgbClr val="FDD602"/>
              </a:buClr>
              <a:buFont typeface="Courier New" panose="02070309020205020404" pitchFamily="49" charset="0"/>
              <a:buChar char="o"/>
            </a:pPr>
            <a:r>
              <a:rPr lang="fr-FR" b="1" i="0" u="none" strike="noStrike" baseline="0" dirty="0">
                <a:latin typeface="+mj-lt"/>
              </a:rPr>
              <a:t>Recueillir l’expression du public </a:t>
            </a:r>
            <a:r>
              <a:rPr lang="fr-FR" b="0" i="0" u="none" strike="noStrike" baseline="0" dirty="0">
                <a:latin typeface="+mj-lt"/>
              </a:rPr>
              <a:t>afin </a:t>
            </a:r>
            <a:r>
              <a:rPr lang="fr-FR" dirty="0">
                <a:latin typeface="+mj-lt"/>
              </a:rPr>
              <a:t>d’apporter toute information utile à l’appréciation du projet et affiner la poursuite des études</a:t>
            </a:r>
            <a:endParaRPr lang="fr-FR" sz="1800" i="0" u="none" strike="noStrike" baseline="0" dirty="0">
              <a:latin typeface="+mj-lt"/>
            </a:endParaRPr>
          </a:p>
          <a:p>
            <a:pPr algn="l"/>
            <a:endParaRPr lang="fr-FR" dirty="0">
              <a:latin typeface="+mj-lt"/>
            </a:endParaRPr>
          </a:p>
          <a:p>
            <a:pPr algn="l"/>
            <a:r>
              <a:rPr lang="fr-FR" dirty="0">
                <a:latin typeface="+mj-lt"/>
              </a:rPr>
              <a:t>Cette enquête porte en particulier sur :</a:t>
            </a:r>
          </a:p>
          <a:p>
            <a:pPr marL="742950" lvl="1" indent="-285750">
              <a:spcBef>
                <a:spcPts val="600"/>
              </a:spcBef>
              <a:buClr>
                <a:srgbClr val="FDD602"/>
              </a:buClr>
              <a:buFont typeface="Arial" panose="020B0604020202020204" pitchFamily="34" charset="0"/>
              <a:buChar char="•"/>
            </a:pPr>
            <a:r>
              <a:rPr lang="fr-FR" sz="1800" b="1" dirty="0">
                <a:latin typeface="+mj-lt"/>
              </a:rPr>
              <a:t>Une enquête d’utilité publique </a:t>
            </a:r>
            <a:r>
              <a:rPr lang="fr-FR" sz="1800" dirty="0">
                <a:latin typeface="+mj-lt"/>
              </a:rPr>
              <a:t>au titre du Code de l’expropriation </a:t>
            </a:r>
            <a:br>
              <a:rPr lang="fr-FR" sz="1800" dirty="0">
                <a:latin typeface="+mj-lt"/>
              </a:rPr>
            </a:br>
            <a:r>
              <a:rPr lang="fr-FR" sz="1800" dirty="0">
                <a:latin typeface="+mj-lt"/>
              </a:rPr>
              <a:t>(art. L. 110-1 et suivants), le projet nécessitant des </a:t>
            </a:r>
            <a:r>
              <a:rPr lang="fr-FR" sz="1800" b="1" dirty="0">
                <a:latin typeface="+mj-lt"/>
              </a:rPr>
              <a:t>acquisitions foncières</a:t>
            </a:r>
            <a:endParaRPr lang="fr-FR" sz="1800" dirty="0">
              <a:latin typeface="+mj-lt"/>
            </a:endParaRPr>
          </a:p>
          <a:p>
            <a:pPr marL="742950" lvl="1" indent="-285750">
              <a:spcBef>
                <a:spcPts val="600"/>
              </a:spcBef>
              <a:buClr>
                <a:srgbClr val="FDD602"/>
              </a:buClr>
              <a:buFont typeface="Arial" panose="020B0604020202020204" pitchFamily="34" charset="0"/>
              <a:buChar char="•"/>
            </a:pPr>
            <a:r>
              <a:rPr lang="fr-FR" b="1" dirty="0">
                <a:latin typeface="+mj-lt"/>
              </a:rPr>
              <a:t>Une enquête publique environnementale </a:t>
            </a:r>
            <a:r>
              <a:rPr lang="fr-FR" dirty="0">
                <a:latin typeface="+mj-lt"/>
              </a:rPr>
              <a:t>au titre du Code de l’environnement (art. L. 122-1 et suivants), </a:t>
            </a:r>
            <a:r>
              <a:rPr lang="fr-FR" b="1" dirty="0">
                <a:latin typeface="+mj-lt"/>
              </a:rPr>
              <a:t>l’étude d’impact </a:t>
            </a:r>
            <a:r>
              <a:rPr lang="fr-FR" dirty="0">
                <a:latin typeface="+mj-lt"/>
              </a:rPr>
              <a:t>étant obligatoire s’agissant d’un projet de métro</a:t>
            </a:r>
          </a:p>
          <a:p>
            <a:pPr marL="742950" lvl="1" indent="-285750">
              <a:spcBef>
                <a:spcPts val="600"/>
              </a:spcBef>
              <a:buClr>
                <a:srgbClr val="FDD602"/>
              </a:buClr>
              <a:buFont typeface="Arial" panose="020B0604020202020204" pitchFamily="34" charset="0"/>
              <a:buChar char="•"/>
            </a:pPr>
            <a:r>
              <a:rPr lang="fr-FR" sz="1800" b="1" dirty="0">
                <a:latin typeface="+mj-lt"/>
              </a:rPr>
              <a:t>Une mise en compatibilité des PLU </a:t>
            </a:r>
            <a:r>
              <a:rPr lang="fr-FR" sz="1800" dirty="0">
                <a:latin typeface="+mj-lt"/>
              </a:rPr>
              <a:t>des villes de Paris, Vincennes, et Neuilly-Plaisance au titre du Code de l’urbanisme (art. L. 153-4)</a:t>
            </a:r>
          </a:p>
        </p:txBody>
      </p:sp>
    </p:spTree>
    <p:extLst>
      <p:ext uri="{BB962C8B-B14F-4D97-AF65-F5344CB8AC3E}">
        <p14:creationId xmlns:p14="http://schemas.microsoft.com/office/powerpoint/2010/main" val="530610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4A78986-0F6B-48A4-A6C0-E1D4918ACF9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84F20A1-7C38-C540-BA45-2CF20DF4977A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5" name="Espace réservé du texte 1">
            <a:extLst>
              <a:ext uri="{FF2B5EF4-FFF2-40B4-BE49-F238E27FC236}">
                <a16:creationId xmlns:a16="http://schemas.microsoft.com/office/drawing/2014/main" id="{B1F7F5E7-BC2D-4BDB-871C-242E71A6245B}"/>
              </a:ext>
            </a:extLst>
          </p:cNvPr>
          <p:cNvSpPr txBox="1">
            <a:spLocks/>
          </p:cNvSpPr>
          <p:nvPr/>
        </p:nvSpPr>
        <p:spPr>
          <a:xfrm>
            <a:off x="569144" y="1274271"/>
            <a:ext cx="8207573" cy="576262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900" b="1" kern="1200" cap="all" baseline="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Le Déroulé de l’enquête PUBLIQUE 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43B7179F-BAF0-43B5-8B75-C878FC7744B1}"/>
              </a:ext>
            </a:extLst>
          </p:cNvPr>
          <p:cNvGrpSpPr/>
          <p:nvPr/>
        </p:nvGrpSpPr>
        <p:grpSpPr>
          <a:xfrm>
            <a:off x="365966" y="1867443"/>
            <a:ext cx="8077711" cy="4250021"/>
            <a:chOff x="1108554" y="1867444"/>
            <a:chExt cx="7335123" cy="3859314"/>
          </a:xfrm>
        </p:grpSpPr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91D13EE1-AE0E-401B-931F-83DB546E04BE}"/>
                </a:ext>
              </a:extLst>
            </p:cNvPr>
            <p:cNvSpPr txBox="1"/>
            <p:nvPr/>
          </p:nvSpPr>
          <p:spPr>
            <a:xfrm>
              <a:off x="2681328" y="2992939"/>
              <a:ext cx="673309" cy="461665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>
              <a:spAutoFit/>
            </a:bodyPr>
            <a:lstStyle>
              <a:defPPr>
                <a:defRPr lang="fr-FR"/>
              </a:defPPr>
              <a:lvl1pPr algn="ctr">
                <a:defRPr sz="1200" b="1" i="0" u="none" strike="noStrike" baseline="0">
                  <a:solidFill>
                    <a:srgbClr val="50586A"/>
                  </a:solidFill>
                  <a:latin typeface="GrandParis-Light"/>
                </a:defRPr>
              </a:lvl1pPr>
            </a:lstStyle>
            <a:p>
              <a:pPr algn="l"/>
              <a:r>
                <a:rPr lang="fr-FR"/>
                <a:t>Val de Marne</a:t>
              </a:r>
            </a:p>
          </p:txBody>
        </p:sp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E83CD430-D2F4-42EB-81FD-FEAD0BE5E01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55165" r="88975" b="19125"/>
            <a:stretch/>
          </p:blipFill>
          <p:spPr>
            <a:xfrm>
              <a:off x="1170559" y="3328680"/>
              <a:ext cx="802456" cy="1340489"/>
            </a:xfrm>
            <a:prstGeom prst="rect">
              <a:avLst/>
            </a:prstGeom>
          </p:spPr>
        </p:pic>
        <p:pic>
          <p:nvPicPr>
            <p:cNvPr id="6" name="Image 5">
              <a:extLst>
                <a:ext uri="{FF2B5EF4-FFF2-40B4-BE49-F238E27FC236}">
                  <a16:creationId xmlns:a16="http://schemas.microsoft.com/office/drawing/2014/main" id="{AF3E6607-9D3F-4CC9-BDA1-C1001DBF4CF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11303" t="40444"/>
            <a:stretch/>
          </p:blipFill>
          <p:spPr>
            <a:xfrm>
              <a:off x="1988075" y="2553244"/>
              <a:ext cx="6455602" cy="3105150"/>
            </a:xfrm>
            <a:prstGeom prst="rect">
              <a:avLst/>
            </a:prstGeom>
          </p:spPr>
        </p:pic>
        <p:pic>
          <p:nvPicPr>
            <p:cNvPr id="10" name="Image 9">
              <a:extLst>
                <a:ext uri="{FF2B5EF4-FFF2-40B4-BE49-F238E27FC236}">
                  <a16:creationId xmlns:a16="http://schemas.microsoft.com/office/drawing/2014/main" id="{8E81B62B-F4EC-4688-B908-97A53D0AB64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86847"/>
            <a:stretch/>
          </p:blipFill>
          <p:spPr>
            <a:xfrm>
              <a:off x="1165387" y="1867444"/>
              <a:ext cx="7278290" cy="685800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FC7812D-7900-473B-B34C-E65A30D0E6DE}"/>
                </a:ext>
              </a:extLst>
            </p:cNvPr>
            <p:cNvSpPr/>
            <p:nvPr/>
          </p:nvSpPr>
          <p:spPr>
            <a:xfrm>
              <a:off x="5916364" y="2585331"/>
              <a:ext cx="2143125" cy="434141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31" name="Image 30">
              <a:extLst>
                <a:ext uri="{FF2B5EF4-FFF2-40B4-BE49-F238E27FC236}">
                  <a16:creationId xmlns:a16="http://schemas.microsoft.com/office/drawing/2014/main" id="{BAABBBE5-F252-4C8F-9A00-D42209BC1DC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31711" t="69664" r="36818" b="-1"/>
            <a:stretch/>
          </p:blipFill>
          <p:spPr>
            <a:xfrm>
              <a:off x="3459641" y="4099181"/>
              <a:ext cx="2356959" cy="1627577"/>
            </a:xfrm>
            <a:prstGeom prst="rect">
              <a:avLst/>
            </a:prstGeom>
          </p:spPr>
        </p:pic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1C980CD5-1E66-4DDE-893B-83C91D07084F}"/>
                </a:ext>
              </a:extLst>
            </p:cNvPr>
            <p:cNvSpPr/>
            <p:nvPr/>
          </p:nvSpPr>
          <p:spPr>
            <a:xfrm>
              <a:off x="3671034" y="2536333"/>
              <a:ext cx="1960941" cy="461665"/>
            </a:xfrm>
            <a:prstGeom prst="rect">
              <a:avLst/>
            </a:prstGeom>
            <a:solidFill>
              <a:srgbClr val="FFDE24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fr-FR" sz="1200" b="1">
                  <a:solidFill>
                    <a:srgbClr val="50586A"/>
                  </a:solidFill>
                  <a:latin typeface="GrandParis-Light"/>
                </a:rPr>
                <a:t>DU 31 JANVIER </a:t>
              </a:r>
              <a:br>
                <a:rPr lang="fr-FR" sz="1200" b="1">
                  <a:solidFill>
                    <a:srgbClr val="50586A"/>
                  </a:solidFill>
                  <a:latin typeface="GrandParis-Light"/>
                </a:rPr>
              </a:br>
              <a:r>
                <a:rPr lang="fr-FR" sz="1200" b="1">
                  <a:solidFill>
                    <a:srgbClr val="50586A"/>
                  </a:solidFill>
                  <a:latin typeface="GrandParis-Light"/>
                </a:rPr>
                <a:t>AU 2 MARS 2022 INCLUS </a:t>
              </a:r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C5523017-8BD4-4297-86CB-DD05E245EC58}"/>
                </a:ext>
              </a:extLst>
            </p:cNvPr>
            <p:cNvSpPr/>
            <p:nvPr/>
          </p:nvSpPr>
          <p:spPr>
            <a:xfrm>
              <a:off x="1640840" y="4373880"/>
              <a:ext cx="218440" cy="40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34C8F77-1AE7-40CD-9AAD-2EA9623C8BAC}"/>
                </a:ext>
              </a:extLst>
            </p:cNvPr>
            <p:cNvSpPr/>
            <p:nvPr/>
          </p:nvSpPr>
          <p:spPr>
            <a:xfrm>
              <a:off x="2397760" y="4333240"/>
              <a:ext cx="167640" cy="40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8E1D531-99EB-4BF1-AB00-96351C2AA2AE}"/>
                </a:ext>
              </a:extLst>
            </p:cNvPr>
            <p:cNvSpPr/>
            <p:nvPr/>
          </p:nvSpPr>
          <p:spPr>
            <a:xfrm>
              <a:off x="4157472" y="3730752"/>
              <a:ext cx="1036320" cy="368429"/>
            </a:xfrm>
            <a:prstGeom prst="rect">
              <a:avLst/>
            </a:prstGeom>
            <a:solidFill>
              <a:srgbClr val="FFDE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00" b="1">
                  <a:solidFill>
                    <a:srgbClr val="50586A"/>
                  </a:solidFill>
                </a:rPr>
                <a:t>Commission d’enquête indépendante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055A492-F08D-4C80-B46E-9B58DF4DED3E}"/>
                </a:ext>
              </a:extLst>
            </p:cNvPr>
            <p:cNvSpPr/>
            <p:nvPr/>
          </p:nvSpPr>
          <p:spPr>
            <a:xfrm>
              <a:off x="1825165" y="4345303"/>
              <a:ext cx="908533" cy="685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/>
            <a:lstStyle/>
            <a:p>
              <a:pPr algn="ctr"/>
              <a:r>
                <a:rPr lang="fr-FR" sz="900" b="1" dirty="0">
                  <a:solidFill>
                    <a:srgbClr val="50586A"/>
                  </a:solidFill>
                </a:rPr>
                <a:t>Secrétariat général</a:t>
              </a:r>
              <a:br>
                <a:rPr lang="fr-FR" sz="900" b="1" dirty="0">
                  <a:solidFill>
                    <a:srgbClr val="50586A"/>
                  </a:solidFill>
                </a:rPr>
              </a:br>
              <a:r>
                <a:rPr lang="fr-FR" sz="900" b="1" dirty="0">
                  <a:solidFill>
                    <a:srgbClr val="50586A"/>
                  </a:solidFill>
                </a:rPr>
                <a:t>pour l’investissement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DAECB456-340D-46B2-9C8B-29DFA94E58EE}"/>
                </a:ext>
              </a:extLst>
            </p:cNvPr>
            <p:cNvSpPr/>
            <p:nvPr/>
          </p:nvSpPr>
          <p:spPr>
            <a:xfrm>
              <a:off x="2597885" y="4345303"/>
              <a:ext cx="826022" cy="3943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/>
            <a:lstStyle/>
            <a:p>
              <a:pPr algn="ctr"/>
              <a:r>
                <a:rPr lang="fr-FR" sz="900" b="1">
                  <a:solidFill>
                    <a:srgbClr val="50586A"/>
                  </a:solidFill>
                </a:rPr>
                <a:t>Tribunal administratif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0BD9827-1692-440C-8A44-CE77DF352617}"/>
                </a:ext>
              </a:extLst>
            </p:cNvPr>
            <p:cNvSpPr/>
            <p:nvPr/>
          </p:nvSpPr>
          <p:spPr>
            <a:xfrm>
              <a:off x="1108554" y="4345303"/>
              <a:ext cx="802456" cy="3943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/>
            <a:lstStyle/>
            <a:p>
              <a:pPr algn="ctr"/>
              <a:r>
                <a:rPr lang="fr-FR" sz="900" b="1" dirty="0">
                  <a:solidFill>
                    <a:srgbClr val="50586A"/>
                  </a:solidFill>
                </a:rPr>
                <a:t>Autorité </a:t>
              </a:r>
              <a:br>
                <a:rPr lang="fr-FR" sz="900" b="1" dirty="0">
                  <a:solidFill>
                    <a:srgbClr val="50586A"/>
                  </a:solidFill>
                </a:rPr>
              </a:br>
              <a:r>
                <a:rPr lang="fr-FR" sz="900" b="1" dirty="0" err="1">
                  <a:solidFill>
                    <a:srgbClr val="50586A"/>
                  </a:solidFill>
                </a:rPr>
                <a:t>environ-nementale</a:t>
              </a:r>
              <a:endParaRPr lang="fr-FR" sz="900" b="1" dirty="0">
                <a:solidFill>
                  <a:srgbClr val="50586A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62542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4A78986-0F6B-48A4-A6C0-E1D4918ACF9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84F20A1-7C38-C540-BA45-2CF20DF4977A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5" name="Espace réservé du texte 1">
            <a:extLst>
              <a:ext uri="{FF2B5EF4-FFF2-40B4-BE49-F238E27FC236}">
                <a16:creationId xmlns:a16="http://schemas.microsoft.com/office/drawing/2014/main" id="{B1F7F5E7-BC2D-4BDB-871C-242E71A6245B}"/>
              </a:ext>
            </a:extLst>
          </p:cNvPr>
          <p:cNvSpPr txBox="1">
            <a:spLocks/>
          </p:cNvSpPr>
          <p:nvPr/>
        </p:nvSpPr>
        <p:spPr>
          <a:xfrm>
            <a:off x="569144" y="1274271"/>
            <a:ext cx="8207573" cy="576262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900" b="1" kern="1200" cap="all" baseline="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La commission d’enquête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FC7812D-7900-473B-B34C-E65A30D0E6DE}"/>
              </a:ext>
            </a:extLst>
          </p:cNvPr>
          <p:cNvSpPr/>
          <p:nvPr/>
        </p:nvSpPr>
        <p:spPr>
          <a:xfrm>
            <a:off x="5916364" y="2585331"/>
            <a:ext cx="2143125" cy="434141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5523017-8BD4-4297-86CB-DD05E245EC58}"/>
              </a:ext>
            </a:extLst>
          </p:cNvPr>
          <p:cNvSpPr/>
          <p:nvPr/>
        </p:nvSpPr>
        <p:spPr>
          <a:xfrm>
            <a:off x="1640840" y="4373880"/>
            <a:ext cx="218440" cy="406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34C8F77-1AE7-40CD-9AAD-2EA9623C8BAC}"/>
              </a:ext>
            </a:extLst>
          </p:cNvPr>
          <p:cNvSpPr/>
          <p:nvPr/>
        </p:nvSpPr>
        <p:spPr>
          <a:xfrm>
            <a:off x="2397760" y="4333240"/>
            <a:ext cx="167640" cy="406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61FBA23-6858-427B-AED1-05D48BF51A04}"/>
              </a:ext>
            </a:extLst>
          </p:cNvPr>
          <p:cNvSpPr txBox="1"/>
          <p:nvPr/>
        </p:nvSpPr>
        <p:spPr>
          <a:xfrm>
            <a:off x="467545" y="1749664"/>
            <a:ext cx="8207572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FDD602"/>
              </a:buClr>
            </a:pPr>
            <a:endParaRPr lang="fr-FR" b="1" dirty="0">
              <a:latin typeface="+mj-lt"/>
            </a:endParaRPr>
          </a:p>
          <a:p>
            <a:pPr algn="just">
              <a:buClr>
                <a:srgbClr val="FDD602"/>
              </a:buClr>
            </a:pPr>
            <a:r>
              <a:rPr lang="fr-FR" b="1" dirty="0">
                <a:latin typeface="+mj-lt"/>
              </a:rPr>
              <a:t>Tiers indépendant et impartial chargé de s’assurer de la bonne information du public, du bon déroulement de la procédure et de recueillir les observations du public.</a:t>
            </a:r>
          </a:p>
          <a:p>
            <a:pPr>
              <a:buClr>
                <a:srgbClr val="FDD602"/>
              </a:buClr>
            </a:pPr>
            <a:endParaRPr lang="fr-FR" b="1" dirty="0">
              <a:latin typeface="+mj-lt"/>
            </a:endParaRPr>
          </a:p>
          <a:p>
            <a:pPr>
              <a:buClr>
                <a:srgbClr val="FDD602"/>
              </a:buClr>
            </a:pPr>
            <a:endParaRPr lang="fr-FR" sz="1800" b="1" dirty="0">
              <a:latin typeface="+mj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dirty="0">
                <a:latin typeface="+mj-lt"/>
              </a:rPr>
              <a:t>P</a:t>
            </a:r>
            <a:r>
              <a:rPr lang="fr-FR" sz="1800" b="0" i="0" u="none" strike="noStrike" baseline="0" dirty="0">
                <a:latin typeface="+mj-lt"/>
              </a:rPr>
              <a:t>résidée par M. Jean-Pierre </a:t>
            </a:r>
            <a:r>
              <a:rPr lang="fr-FR" sz="1800" b="0" i="0" u="none" strike="noStrike" baseline="0" dirty="0" err="1">
                <a:latin typeface="+mj-lt"/>
              </a:rPr>
              <a:t>Chaulet</a:t>
            </a:r>
            <a:r>
              <a:rPr lang="fr-FR" dirty="0">
                <a:latin typeface="+mj-lt"/>
              </a:rPr>
              <a:t> </a:t>
            </a:r>
            <a:br>
              <a:rPr lang="fr-FR" dirty="0">
                <a:latin typeface="+mj-lt"/>
              </a:rPr>
            </a:br>
            <a:r>
              <a:rPr lang="fr-FR" dirty="0">
                <a:latin typeface="+mj-lt"/>
              </a:rPr>
              <a:t>Et </a:t>
            </a:r>
            <a:r>
              <a:rPr lang="fr-FR" sz="1800" b="0" i="0" u="none" strike="noStrike" baseline="0" dirty="0">
                <a:latin typeface="+mj-lt"/>
              </a:rPr>
              <a:t>composée de 4 membres titulaires 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b="0" i="0" u="none" strike="noStrike" baseline="0" dirty="0">
                <a:latin typeface="+mj-lt"/>
              </a:rPr>
              <a:t>M. Jean-François </a:t>
            </a:r>
            <a:r>
              <a:rPr lang="fr-FR" b="0" i="0" u="none" strike="noStrike" baseline="0" dirty="0" err="1">
                <a:latin typeface="+mj-lt"/>
              </a:rPr>
              <a:t>Biechler</a:t>
            </a:r>
            <a:endParaRPr lang="fr-FR" b="0" i="0" u="none" strike="noStrike" baseline="0" dirty="0">
              <a:latin typeface="+mj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b="0" i="0" u="none" strike="noStrike" baseline="0" dirty="0">
                <a:latin typeface="+mj-lt"/>
              </a:rPr>
              <a:t>M. Jordan </a:t>
            </a:r>
            <a:r>
              <a:rPr lang="fr-FR" b="0" i="0" u="none" strike="noStrike" baseline="0" dirty="0" err="1">
                <a:latin typeface="+mj-lt"/>
              </a:rPr>
              <a:t>Bonaty</a:t>
            </a:r>
            <a:endParaRPr lang="fr-FR" b="0" i="0" u="none" strike="noStrike" baseline="0" dirty="0">
              <a:latin typeface="+mj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b="0" i="0" u="none" strike="noStrike" baseline="0" dirty="0">
                <a:latin typeface="+mj-lt"/>
              </a:rPr>
              <a:t>M. Alain </a:t>
            </a:r>
            <a:r>
              <a:rPr lang="fr-FR" b="0" i="0" u="none" strike="noStrike" baseline="0" dirty="0" err="1">
                <a:latin typeface="+mj-lt"/>
              </a:rPr>
              <a:t>Charliac</a:t>
            </a:r>
            <a:r>
              <a:rPr lang="fr-FR" b="0" i="0" u="none" strike="noStrike" baseline="0" dirty="0">
                <a:latin typeface="+mj-lt"/>
              </a:rPr>
              <a:t> </a:t>
            </a:r>
            <a:endParaRPr lang="fr-FR" dirty="0">
              <a:latin typeface="+mj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b="0" i="0" u="none" strike="noStrike" baseline="0" dirty="0">
                <a:latin typeface="+mj-lt"/>
              </a:rPr>
              <a:t>Mme. Nicole </a:t>
            </a:r>
            <a:r>
              <a:rPr lang="fr-FR" b="0" i="0" u="none" strike="noStrike" baseline="0" dirty="0" err="1">
                <a:latin typeface="+mj-lt"/>
              </a:rPr>
              <a:t>Soilly</a:t>
            </a:r>
            <a:endParaRPr lang="fr-FR" b="1" dirty="0">
              <a:latin typeface="+mj-lt"/>
            </a:endParaRPr>
          </a:p>
          <a:p>
            <a:pPr>
              <a:buClr>
                <a:srgbClr val="FDD602"/>
              </a:buClr>
            </a:pPr>
            <a:endParaRPr lang="fr-FR" b="1" dirty="0">
              <a:latin typeface="+mj-lt"/>
            </a:endParaRPr>
          </a:p>
          <a:p>
            <a:pPr>
              <a:buClr>
                <a:srgbClr val="FDD602"/>
              </a:buClr>
            </a:pPr>
            <a:endParaRPr lang="fr-FR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21687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3975DD5D-20DF-46F2-BFB2-A8940684733D}"/>
              </a:ext>
            </a:extLst>
          </p:cNvPr>
          <p:cNvSpPr/>
          <p:nvPr/>
        </p:nvSpPr>
        <p:spPr>
          <a:xfrm>
            <a:off x="868120" y="1666094"/>
            <a:ext cx="7417463" cy="1511946"/>
          </a:xfrm>
          <a:prstGeom prst="roundRect">
            <a:avLst/>
          </a:prstGeom>
          <a:solidFill>
            <a:srgbClr val="FFDE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50586A"/>
              </a:solidFill>
            </a:endParaRPr>
          </a:p>
          <a:p>
            <a:pPr algn="ctr">
              <a:spcAft>
                <a:spcPts val="1200"/>
              </a:spcAft>
            </a:pPr>
            <a:r>
              <a:rPr lang="fr-FR" sz="2000" b="1" dirty="0">
                <a:solidFill>
                  <a:srgbClr val="50586A"/>
                </a:solidFill>
              </a:rPr>
              <a:t>Du 31 janvier au 2 mars 2022 inclus</a:t>
            </a:r>
          </a:p>
          <a:p>
            <a:pPr algn="ctr"/>
            <a:r>
              <a:rPr lang="fr-FR" dirty="0">
                <a:solidFill>
                  <a:srgbClr val="50586A"/>
                </a:solidFill>
              </a:rPr>
              <a:t>Le site internet de l’enquête :</a:t>
            </a:r>
          </a:p>
          <a:p>
            <a:pPr algn="ctr"/>
            <a:r>
              <a:rPr lang="fr-FR" sz="1800" b="1" i="0" strike="noStrike" baseline="0" dirty="0">
                <a:solidFill>
                  <a:srgbClr val="50586A"/>
                </a:solidFill>
                <a:latin typeface="GrandParis-Bold"/>
                <a:hlinkClick r:id="rId3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prolongement-ligne1-metro-val-de-fontenay.enquetepublique.net</a:t>
            </a:r>
          </a:p>
          <a:p>
            <a:pPr algn="ctr"/>
            <a:endParaRPr lang="fr-FR" dirty="0">
              <a:solidFill>
                <a:srgbClr val="50586A"/>
              </a:solidFill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599CE7A-6B0C-482C-916A-0DB38217749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84F20A1-7C38-C540-BA45-2CF20DF4977A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3E81EC27-FE91-4500-91E1-B6351D13B76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8883" y="1220120"/>
            <a:ext cx="8207573" cy="576262"/>
          </a:xfrm>
        </p:spPr>
        <p:txBody>
          <a:bodyPr/>
          <a:lstStyle/>
          <a:p>
            <a:r>
              <a:rPr lang="fr-FR" dirty="0"/>
              <a:t>Les modalités d’information à l’enquête PUBLIQUE</a:t>
            </a:r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3588039A-2A2D-46F4-A0E6-9398A9E1A96C}"/>
              </a:ext>
            </a:extLst>
          </p:cNvPr>
          <p:cNvSpPr txBox="1">
            <a:spLocks/>
          </p:cNvSpPr>
          <p:nvPr/>
        </p:nvSpPr>
        <p:spPr>
          <a:xfrm>
            <a:off x="915661" y="3305343"/>
            <a:ext cx="7105818" cy="409535"/>
          </a:xfrm>
          <a:prstGeom prst="rect">
            <a:avLst/>
          </a:prstGeom>
        </p:spPr>
        <p:txBody>
          <a:bodyPr lIns="0" tIns="0" rIns="0" bIns="0" numCol="1" spcCol="360000"/>
          <a:lstStyle>
            <a:lvl1pPr marL="0" indent="0" algn="just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just" defTabSz="914400" rtl="0" eaLnBrk="1" latinLnBrk="0" hangingPunct="1">
              <a:spcBef>
                <a:spcPct val="20000"/>
              </a:spcBef>
              <a:buFont typeface="Wingdings 2" pitchFamily="18" charset="2"/>
              <a:buNone/>
              <a:defRPr sz="1300" kern="1200">
                <a:solidFill>
                  <a:srgbClr val="939698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12738" indent="-173038" algn="just" defTabSz="914400" rtl="0" eaLnBrk="1" latinLnBrk="0" hangingPunct="1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300" kern="120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indent="0" algn="just" defTabSz="914400" rtl="0" eaLnBrk="1" latinLnBrk="0" hangingPunct="1">
              <a:spcBef>
                <a:spcPct val="20000"/>
              </a:spcBef>
              <a:buFontTx/>
              <a:buNone/>
              <a:defRPr sz="13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4000"/>
              </a:lnSpc>
              <a:spcBef>
                <a:spcPts val="600"/>
              </a:spcBef>
              <a:buClr>
                <a:srgbClr val="FDD602"/>
              </a:buClr>
            </a:pPr>
            <a:r>
              <a:rPr lang="fr-FR" sz="1800" b="1" dirty="0">
                <a:solidFill>
                  <a:schemeClr val="accent1"/>
                </a:solidFill>
                <a:latin typeface="+mn-lt"/>
                <a:sym typeface="Wingdings" panose="05000000000000000000" pitchFamily="2" charset="2"/>
              </a:rPr>
              <a:t>Consultez le dossier d’enquête publique</a:t>
            </a:r>
            <a:endParaRPr lang="fr-FR" sz="1800" b="1" dirty="0">
              <a:sym typeface="Wingdings" panose="05000000000000000000" pitchFamily="2" charset="2"/>
            </a:endParaRPr>
          </a:p>
        </p:txBody>
      </p:sp>
      <p:pic>
        <p:nvPicPr>
          <p:cNvPr id="11" name="Image 10" descr="Une image contenant bâtiment, fenêtre&#10;&#10;Description générée automatiquement">
            <a:extLst>
              <a:ext uri="{FF2B5EF4-FFF2-40B4-BE49-F238E27FC236}">
                <a16:creationId xmlns:a16="http://schemas.microsoft.com/office/drawing/2014/main" id="{0234AE90-3111-764C-8376-E2743F3C5FD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090" y="2053891"/>
            <a:ext cx="576262" cy="576262"/>
          </a:xfrm>
          <a:prstGeom prst="rect">
            <a:avLst/>
          </a:prstGeom>
        </p:spPr>
      </p:pic>
      <p:pic>
        <p:nvPicPr>
          <p:cNvPr id="19" name="Image 18" descr="Une image contenant texte, objets métalliques, clipart, ressort hélicoïdal&#10;&#10;Description générée automatiquement">
            <a:extLst>
              <a:ext uri="{FF2B5EF4-FFF2-40B4-BE49-F238E27FC236}">
                <a16:creationId xmlns:a16="http://schemas.microsoft.com/office/drawing/2014/main" id="{6C999137-246E-C740-BD96-E7C8F4B6D6B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163" y="4791602"/>
            <a:ext cx="713189" cy="713189"/>
          </a:xfrm>
          <a:prstGeom prst="rect">
            <a:avLst/>
          </a:prstGeom>
        </p:spPr>
      </p:pic>
      <p:sp>
        <p:nvSpPr>
          <p:cNvPr id="22" name="Espace réservé du texte 2">
            <a:extLst>
              <a:ext uri="{FF2B5EF4-FFF2-40B4-BE49-F238E27FC236}">
                <a16:creationId xmlns:a16="http://schemas.microsoft.com/office/drawing/2014/main" id="{A9956740-A3A7-2741-9EF9-B3E8E5708C62}"/>
              </a:ext>
            </a:extLst>
          </p:cNvPr>
          <p:cNvSpPr txBox="1">
            <a:spLocks/>
          </p:cNvSpPr>
          <p:nvPr/>
        </p:nvSpPr>
        <p:spPr>
          <a:xfrm>
            <a:off x="1859309" y="3649803"/>
            <a:ext cx="6606958" cy="2746760"/>
          </a:xfrm>
          <a:prstGeom prst="rect">
            <a:avLst/>
          </a:prstGeom>
        </p:spPr>
        <p:txBody>
          <a:bodyPr lIns="0" tIns="0" rIns="0" bIns="0" numCol="1" spcCol="360000"/>
          <a:lstStyle>
            <a:lvl1pPr marL="0" indent="0" algn="just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just" defTabSz="914400" rtl="0" eaLnBrk="1" latinLnBrk="0" hangingPunct="1">
              <a:spcBef>
                <a:spcPct val="20000"/>
              </a:spcBef>
              <a:buFont typeface="Wingdings 2" pitchFamily="18" charset="2"/>
              <a:buNone/>
              <a:defRPr sz="1300" kern="1200">
                <a:solidFill>
                  <a:srgbClr val="939698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12738" indent="-173038" algn="just" defTabSz="914400" rtl="0" eaLnBrk="1" latinLnBrk="0" hangingPunct="1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300" kern="120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indent="0" algn="just" defTabSz="914400" rtl="0" eaLnBrk="1" latinLnBrk="0" hangingPunct="1">
              <a:spcBef>
                <a:spcPct val="20000"/>
              </a:spcBef>
              <a:buFontTx/>
              <a:buNone/>
              <a:defRPr sz="13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lnSpc>
                <a:spcPct val="114000"/>
              </a:lnSpc>
              <a:spcBef>
                <a:spcPts val="600"/>
              </a:spcBef>
              <a:buClr>
                <a:srgbClr val="FDD602"/>
              </a:buClr>
              <a:buFont typeface="Arial" panose="020B0604020202020204" pitchFamily="34" charset="0"/>
              <a:buChar char="•"/>
            </a:pPr>
            <a:r>
              <a:rPr lang="fr-FR" sz="1600" b="1" dirty="0">
                <a:solidFill>
                  <a:schemeClr val="accent1"/>
                </a:solidFill>
                <a:latin typeface="+mn-lt"/>
              </a:rPr>
              <a:t>En ligne </a:t>
            </a:r>
            <a:br>
              <a:rPr lang="fr-FR" sz="1600" b="1" dirty="0">
                <a:solidFill>
                  <a:schemeClr val="accent1"/>
                </a:solidFill>
                <a:latin typeface="+mn-lt"/>
              </a:rPr>
            </a:br>
            <a:r>
              <a:rPr lang="fr-FR" sz="1600" dirty="0">
                <a:solidFill>
                  <a:schemeClr val="accent1"/>
                </a:solidFill>
                <a:latin typeface="+mn-lt"/>
              </a:rPr>
              <a:t>&gt; sur le site internet de l’enquête</a:t>
            </a:r>
            <a:br>
              <a:rPr lang="fr-FR" sz="1600" dirty="0">
                <a:latin typeface="+mn-lt"/>
              </a:rPr>
            </a:br>
            <a:r>
              <a:rPr lang="fr-FR" sz="1600" dirty="0">
                <a:latin typeface="+mn-lt"/>
              </a:rPr>
              <a:t>&gt; </a:t>
            </a:r>
            <a:r>
              <a:rPr lang="fr-FR" sz="1600" dirty="0">
                <a:solidFill>
                  <a:schemeClr val="accent1"/>
                </a:solidFill>
                <a:latin typeface="+mn-lt"/>
              </a:rPr>
              <a:t>sur le site du projet : </a:t>
            </a:r>
            <a:r>
              <a:rPr lang="fr-FR" sz="1600" dirty="0">
                <a:latin typeface="+mj-lt"/>
                <a:hlinkClick r:id="rId6"/>
              </a:rPr>
              <a:t>val-de-fontenay.metro-ligne1.fr </a:t>
            </a:r>
            <a:br>
              <a:rPr lang="fr-FR" sz="1600" dirty="0">
                <a:solidFill>
                  <a:schemeClr val="accent1"/>
                </a:solidFill>
                <a:latin typeface="+mn-lt"/>
              </a:rPr>
            </a:br>
            <a:endParaRPr lang="fr-FR" sz="1600" dirty="0">
              <a:solidFill>
                <a:schemeClr val="accent1"/>
              </a:solidFill>
              <a:latin typeface="+mn-lt"/>
            </a:endParaRPr>
          </a:p>
          <a:p>
            <a:pPr marL="285750" indent="-285750" algn="l">
              <a:lnSpc>
                <a:spcPct val="114000"/>
              </a:lnSpc>
              <a:spcBef>
                <a:spcPts val="600"/>
              </a:spcBef>
              <a:buClr>
                <a:srgbClr val="FDD602"/>
              </a:buClr>
              <a:buFont typeface="Arial" panose="020B0604020202020204" pitchFamily="34" charset="0"/>
              <a:buChar char="•"/>
            </a:pPr>
            <a:r>
              <a:rPr lang="fr-FR" sz="1600" b="1" dirty="0">
                <a:solidFill>
                  <a:schemeClr val="accent1"/>
                </a:solidFill>
                <a:latin typeface="+mn-lt"/>
              </a:rPr>
              <a:t>Au format papier :</a:t>
            </a:r>
            <a:br>
              <a:rPr lang="fr-FR" sz="1600" dirty="0">
                <a:solidFill>
                  <a:schemeClr val="accent1"/>
                </a:solidFill>
                <a:latin typeface="+mn-lt"/>
              </a:rPr>
            </a:br>
            <a:r>
              <a:rPr lang="fr-FR" sz="1600" dirty="0">
                <a:solidFill>
                  <a:schemeClr val="accent1"/>
                </a:solidFill>
                <a:latin typeface="+mn-lt"/>
              </a:rPr>
              <a:t>&gt; Lors des permanences ou dans les 5 mairies concernées</a:t>
            </a:r>
            <a:br>
              <a:rPr lang="fr-FR" sz="1600" dirty="0">
                <a:solidFill>
                  <a:schemeClr val="accent1"/>
                </a:solidFill>
                <a:latin typeface="+mn-lt"/>
              </a:rPr>
            </a:br>
            <a:r>
              <a:rPr lang="fr-FR" sz="1600" dirty="0">
                <a:solidFill>
                  <a:schemeClr val="accent1"/>
                </a:solidFill>
                <a:latin typeface="+mn-lt"/>
              </a:rPr>
              <a:t>&gt; Au siège de l’enquête (Préfecture du Val-de-Marne)</a:t>
            </a:r>
          </a:p>
          <a:p>
            <a:pPr algn="l">
              <a:lnSpc>
                <a:spcPct val="114000"/>
              </a:lnSpc>
            </a:pPr>
            <a:endParaRPr lang="fr-FR" sz="1600" b="1" dirty="0">
              <a:sym typeface="Wingdings" panose="05000000000000000000" pitchFamily="2" charset="2"/>
            </a:endParaRPr>
          </a:p>
        </p:txBody>
      </p:sp>
      <p:pic>
        <p:nvPicPr>
          <p:cNvPr id="15" name="Image 14" descr="Une image contenant bâtiment, fenêtre&#10;&#10;Description générée automatiquement">
            <a:extLst>
              <a:ext uri="{FF2B5EF4-FFF2-40B4-BE49-F238E27FC236}">
                <a16:creationId xmlns:a16="http://schemas.microsoft.com/office/drawing/2014/main" id="{71999EAD-239B-469E-BAF8-90479949233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661" y="3726548"/>
            <a:ext cx="576262" cy="576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976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599CE7A-6B0C-482C-916A-0DB38217749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8389014" y="5203526"/>
            <a:ext cx="390872" cy="365125"/>
          </a:xfrm>
        </p:spPr>
        <p:txBody>
          <a:bodyPr/>
          <a:lstStyle/>
          <a:p>
            <a:fld id="{484F20A1-7C38-C540-BA45-2CF20DF4977A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3E81EC27-FE91-4500-91E1-B6351D13B76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8883" y="1220120"/>
            <a:ext cx="8207573" cy="576262"/>
          </a:xfrm>
        </p:spPr>
        <p:txBody>
          <a:bodyPr/>
          <a:lstStyle/>
          <a:p>
            <a:r>
              <a:rPr lang="fr-FR" dirty="0"/>
              <a:t>Les modalités de participation à l’enquête PUBLIQUE</a:t>
            </a:r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3588039A-2A2D-46F4-A0E6-9398A9E1A96C}"/>
              </a:ext>
            </a:extLst>
          </p:cNvPr>
          <p:cNvSpPr txBox="1">
            <a:spLocks/>
          </p:cNvSpPr>
          <p:nvPr/>
        </p:nvSpPr>
        <p:spPr>
          <a:xfrm>
            <a:off x="971550" y="1922109"/>
            <a:ext cx="7105818" cy="409535"/>
          </a:xfrm>
          <a:prstGeom prst="rect">
            <a:avLst/>
          </a:prstGeom>
        </p:spPr>
        <p:txBody>
          <a:bodyPr lIns="0" tIns="0" rIns="0" bIns="0" numCol="1" spcCol="360000"/>
          <a:lstStyle>
            <a:lvl1pPr marL="0" indent="0" algn="just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just" defTabSz="914400" rtl="0" eaLnBrk="1" latinLnBrk="0" hangingPunct="1">
              <a:spcBef>
                <a:spcPct val="20000"/>
              </a:spcBef>
              <a:buFont typeface="Wingdings 2" pitchFamily="18" charset="2"/>
              <a:buNone/>
              <a:defRPr sz="1300" kern="1200">
                <a:solidFill>
                  <a:srgbClr val="939698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12738" indent="-173038" algn="just" defTabSz="914400" rtl="0" eaLnBrk="1" latinLnBrk="0" hangingPunct="1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300" kern="120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indent="0" algn="just" defTabSz="914400" rtl="0" eaLnBrk="1" latinLnBrk="0" hangingPunct="1">
              <a:spcBef>
                <a:spcPct val="20000"/>
              </a:spcBef>
              <a:buFontTx/>
              <a:buNone/>
              <a:defRPr sz="13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4000"/>
              </a:lnSpc>
              <a:spcBef>
                <a:spcPts val="600"/>
              </a:spcBef>
              <a:buClr>
                <a:srgbClr val="FDD602"/>
              </a:buClr>
            </a:pPr>
            <a:r>
              <a:rPr lang="fr-FR" sz="1800" b="1" dirty="0">
                <a:solidFill>
                  <a:schemeClr val="accent1"/>
                </a:solidFill>
                <a:latin typeface="+mn-lt"/>
              </a:rPr>
              <a:t>Donnez votre avis sur le projet :</a:t>
            </a:r>
            <a:endParaRPr lang="fr-FR" sz="1800" b="1" dirty="0">
              <a:sym typeface="Wingdings" panose="05000000000000000000" pitchFamily="2" charset="2"/>
            </a:endParaRPr>
          </a:p>
        </p:txBody>
      </p:sp>
      <p:pic>
        <p:nvPicPr>
          <p:cNvPr id="5" name="Image 4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CB18A414-5BE4-2E46-88F1-20B8B83B22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50" y="3339423"/>
            <a:ext cx="419100" cy="45720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57E1441-0C75-F64E-AF56-31CA29D5924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50" y="2544009"/>
            <a:ext cx="546100" cy="558800"/>
          </a:xfrm>
          <a:prstGeom prst="rect">
            <a:avLst/>
          </a:prstGeom>
        </p:spPr>
      </p:pic>
      <p:pic>
        <p:nvPicPr>
          <p:cNvPr id="19" name="Image 18" descr="Une image contenant texte, objets métalliques, clipart, ressort hélicoïdal&#10;&#10;Description générée automatiquement">
            <a:extLst>
              <a:ext uri="{FF2B5EF4-FFF2-40B4-BE49-F238E27FC236}">
                <a16:creationId xmlns:a16="http://schemas.microsoft.com/office/drawing/2014/main" id="{6C999137-246E-C740-BD96-E7C8F4B6D6B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50" y="4194089"/>
            <a:ext cx="520700" cy="520700"/>
          </a:xfrm>
          <a:prstGeom prst="rect">
            <a:avLst/>
          </a:prstGeom>
        </p:spPr>
      </p:pic>
      <p:sp>
        <p:nvSpPr>
          <p:cNvPr id="22" name="Espace réservé du texte 2">
            <a:extLst>
              <a:ext uri="{FF2B5EF4-FFF2-40B4-BE49-F238E27FC236}">
                <a16:creationId xmlns:a16="http://schemas.microsoft.com/office/drawing/2014/main" id="{A9956740-A3A7-2741-9EF9-B3E8E5708C62}"/>
              </a:ext>
            </a:extLst>
          </p:cNvPr>
          <p:cNvSpPr txBox="1">
            <a:spLocks/>
          </p:cNvSpPr>
          <p:nvPr/>
        </p:nvSpPr>
        <p:spPr>
          <a:xfrm>
            <a:off x="1962739" y="2544009"/>
            <a:ext cx="6606958" cy="2746760"/>
          </a:xfrm>
          <a:prstGeom prst="rect">
            <a:avLst/>
          </a:prstGeom>
        </p:spPr>
        <p:txBody>
          <a:bodyPr lIns="0" tIns="0" rIns="0" bIns="0" numCol="1" spcCol="360000"/>
          <a:lstStyle>
            <a:lvl1pPr marL="0" indent="0" algn="just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just" defTabSz="914400" rtl="0" eaLnBrk="1" latinLnBrk="0" hangingPunct="1">
              <a:spcBef>
                <a:spcPct val="20000"/>
              </a:spcBef>
              <a:buFont typeface="Wingdings 2" pitchFamily="18" charset="2"/>
              <a:buNone/>
              <a:defRPr sz="1300" kern="1200">
                <a:solidFill>
                  <a:srgbClr val="939698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12738" indent="-173038" algn="just" defTabSz="914400" rtl="0" eaLnBrk="1" latinLnBrk="0" hangingPunct="1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300" kern="120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indent="0" algn="just" defTabSz="914400" rtl="0" eaLnBrk="1" latinLnBrk="0" hangingPunct="1">
              <a:spcBef>
                <a:spcPct val="20000"/>
              </a:spcBef>
              <a:buFontTx/>
              <a:buNone/>
              <a:defRPr sz="13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4000"/>
              </a:lnSpc>
              <a:spcBef>
                <a:spcPts val="600"/>
              </a:spcBef>
              <a:buClr>
                <a:srgbClr val="FDD602"/>
              </a:buClr>
            </a:pPr>
            <a:r>
              <a:rPr lang="fr-FR" sz="1600" dirty="0">
                <a:solidFill>
                  <a:schemeClr val="accent1"/>
                </a:solidFill>
                <a:latin typeface="+mn-lt"/>
              </a:rPr>
              <a:t>Sur le registre électronique :</a:t>
            </a:r>
            <a:br>
              <a:rPr lang="fr-FR" sz="1600" dirty="0">
                <a:solidFill>
                  <a:schemeClr val="accent1"/>
                </a:solidFill>
                <a:latin typeface="+mn-lt"/>
              </a:rPr>
            </a:br>
            <a:r>
              <a:rPr lang="fr-FR" sz="1600" i="0" u="none" strike="noStrike" baseline="0" dirty="0">
                <a:latin typeface="+mn-lt"/>
                <a:hlinkClick r:id="rId6" action="ppaction://hlinkfile"/>
              </a:rPr>
              <a:t>prolongement-ligne1-metro-val-de-fontenay.enquetepublique.net  </a:t>
            </a:r>
            <a:endParaRPr lang="fr-FR" sz="1600" i="0" u="none" strike="noStrike" baseline="0" dirty="0">
              <a:latin typeface="+mn-lt"/>
            </a:endParaRPr>
          </a:p>
          <a:p>
            <a:pPr algn="l">
              <a:lnSpc>
                <a:spcPct val="114000"/>
              </a:lnSpc>
              <a:spcBef>
                <a:spcPts val="1200"/>
              </a:spcBef>
              <a:buClr>
                <a:srgbClr val="FDD602"/>
              </a:buClr>
            </a:pPr>
            <a:r>
              <a:rPr lang="fr-FR" sz="1600" dirty="0">
                <a:solidFill>
                  <a:schemeClr val="accent1"/>
                </a:solidFill>
                <a:latin typeface="+mn-lt"/>
              </a:rPr>
              <a:t>Par mail :</a:t>
            </a:r>
            <a:br>
              <a:rPr lang="fr-FR" sz="1600" dirty="0">
                <a:solidFill>
                  <a:schemeClr val="accent1"/>
                </a:solidFill>
                <a:latin typeface="+mn-lt"/>
              </a:rPr>
            </a:br>
            <a:r>
              <a:rPr lang="fr-FR" sz="1600" dirty="0">
                <a:solidFill>
                  <a:schemeClr val="accent1"/>
                </a:solidFill>
                <a:latin typeface="+mn-lt"/>
                <a:hlinkClick r:id="rId7"/>
              </a:rPr>
              <a:t>prolongement-ligne1-metro-val-de-fontenay@enquetepublique.net</a:t>
            </a:r>
            <a:r>
              <a:rPr lang="fr-FR" sz="1600" dirty="0">
                <a:solidFill>
                  <a:schemeClr val="accent1"/>
                </a:solidFill>
                <a:latin typeface="+mn-lt"/>
              </a:rPr>
              <a:t> </a:t>
            </a:r>
            <a:br>
              <a:rPr lang="fr-FR" sz="1600" dirty="0">
                <a:solidFill>
                  <a:schemeClr val="accent1"/>
                </a:solidFill>
                <a:latin typeface="+mn-lt"/>
              </a:rPr>
            </a:br>
            <a:r>
              <a:rPr lang="fr-FR" sz="1600" dirty="0">
                <a:solidFill>
                  <a:schemeClr val="accent1"/>
                </a:solidFill>
                <a:latin typeface="+mn-lt"/>
              </a:rPr>
              <a:t>ou </a:t>
            </a:r>
            <a:r>
              <a:rPr lang="fr-FR" sz="1600" dirty="0">
                <a:solidFill>
                  <a:schemeClr val="accent1"/>
                </a:solidFill>
                <a:latin typeface="+mn-lt"/>
                <a:hlinkClick r:id="rId8"/>
              </a:rPr>
              <a:t>pref-enquetepublique@val-de-marne.gouv.fr</a:t>
            </a:r>
            <a:r>
              <a:rPr lang="fr-FR" sz="1600" dirty="0">
                <a:solidFill>
                  <a:schemeClr val="accent1"/>
                </a:solidFill>
                <a:latin typeface="+mn-lt"/>
              </a:rPr>
              <a:t> </a:t>
            </a:r>
          </a:p>
          <a:p>
            <a:pPr algn="l">
              <a:lnSpc>
                <a:spcPct val="114000"/>
              </a:lnSpc>
              <a:spcBef>
                <a:spcPts val="1200"/>
              </a:spcBef>
              <a:buClr>
                <a:srgbClr val="FDD602"/>
              </a:buClr>
            </a:pPr>
            <a:r>
              <a:rPr lang="fr-FR" sz="1600" dirty="0">
                <a:solidFill>
                  <a:schemeClr val="accent1"/>
                </a:solidFill>
                <a:latin typeface="+mn-lt"/>
              </a:rPr>
              <a:t>Sur les registres papier mis à disposition sur les lieux des permanences et dans les 5 mairies concernées.</a:t>
            </a:r>
          </a:p>
          <a:p>
            <a:pPr algn="l">
              <a:lnSpc>
                <a:spcPct val="114000"/>
              </a:lnSpc>
              <a:spcBef>
                <a:spcPts val="1200"/>
              </a:spcBef>
              <a:buClr>
                <a:srgbClr val="FDD602"/>
              </a:buClr>
            </a:pPr>
            <a:r>
              <a:rPr lang="fr-FR" sz="1600" dirty="0">
                <a:solidFill>
                  <a:schemeClr val="accent1"/>
                </a:solidFill>
                <a:latin typeface="+mn-lt"/>
              </a:rPr>
              <a:t>Par courrier, au siège de l’enquête (Préfecture du Val-de-Marne)</a:t>
            </a:r>
          </a:p>
          <a:p>
            <a:pPr algn="l">
              <a:lnSpc>
                <a:spcPct val="114000"/>
              </a:lnSpc>
            </a:pPr>
            <a:endParaRPr lang="fr-FR" sz="1600" b="1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77239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599CE7A-6B0C-482C-916A-0DB38217749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84F20A1-7C38-C540-BA45-2CF20DF4977A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3E81EC27-FE91-4500-91E1-B6351D13B76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8883" y="1220120"/>
            <a:ext cx="8207573" cy="576262"/>
          </a:xfrm>
        </p:spPr>
        <p:txBody>
          <a:bodyPr/>
          <a:lstStyle/>
          <a:p>
            <a:r>
              <a:rPr lang="fr-FR" dirty="0"/>
              <a:t>Les modalités de participation à l’enquête PUBLIQUE</a:t>
            </a: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071335A1-0BFE-4CD9-B8C1-1F50B9E84742}"/>
              </a:ext>
            </a:extLst>
          </p:cNvPr>
          <p:cNvGrpSpPr/>
          <p:nvPr/>
        </p:nvGrpSpPr>
        <p:grpSpPr>
          <a:xfrm>
            <a:off x="4945778" y="3523423"/>
            <a:ext cx="2547837" cy="2927422"/>
            <a:chOff x="5994940" y="2849734"/>
            <a:chExt cx="2547837" cy="2927422"/>
          </a:xfrm>
        </p:grpSpPr>
        <p:sp>
          <p:nvSpPr>
            <p:cNvPr id="14" name="Espace réservé du texte 2">
              <a:extLst>
                <a:ext uri="{FF2B5EF4-FFF2-40B4-BE49-F238E27FC236}">
                  <a16:creationId xmlns:a16="http://schemas.microsoft.com/office/drawing/2014/main" id="{3588039A-2A2D-46F4-A0E6-9398A9E1A96C}"/>
                </a:ext>
              </a:extLst>
            </p:cNvPr>
            <p:cNvSpPr txBox="1">
              <a:spLocks/>
            </p:cNvSpPr>
            <p:nvPr/>
          </p:nvSpPr>
          <p:spPr>
            <a:xfrm>
              <a:off x="6070243" y="3009875"/>
              <a:ext cx="2472534" cy="2657206"/>
            </a:xfrm>
            <a:prstGeom prst="rect">
              <a:avLst/>
            </a:prstGeom>
          </p:spPr>
          <p:txBody>
            <a:bodyPr lIns="0" tIns="0" rIns="0" bIns="0" numCol="1" spcCol="360000"/>
            <a:lstStyle>
              <a:lvl1pPr marL="0" indent="0" algn="just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3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0" indent="0" algn="just" defTabSz="914400" rtl="0" eaLnBrk="1" latinLnBrk="0" hangingPunct="1">
                <a:spcBef>
                  <a:spcPct val="20000"/>
                </a:spcBef>
                <a:buFont typeface="Wingdings 2" pitchFamily="18" charset="2"/>
                <a:buNone/>
                <a:defRPr sz="1300" kern="1200">
                  <a:solidFill>
                    <a:srgbClr val="939698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312738" indent="-173038" algn="just" defTabSz="914400" rtl="0" eaLnBrk="1" latinLnBrk="0" hangingPunct="1">
                <a:spcBef>
                  <a:spcPct val="20000"/>
                </a:spcBef>
                <a:buClr>
                  <a:schemeClr val="bg2"/>
                </a:buClr>
                <a:buFont typeface="Arial" panose="020B0604020202020204" pitchFamily="34" charset="0"/>
                <a:buChar char="•"/>
                <a:tabLst/>
                <a:defRPr sz="1300" kern="1200">
                  <a:solidFill>
                    <a:schemeClr val="accent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0" indent="0" algn="just" defTabSz="914400" rtl="0" eaLnBrk="1" latinLnBrk="0" hangingPunct="1">
                <a:spcBef>
                  <a:spcPct val="20000"/>
                </a:spcBef>
                <a:buFontTx/>
                <a:buNone/>
                <a:defRPr sz="1300" b="1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14000"/>
                </a:lnSpc>
                <a:spcBef>
                  <a:spcPts val="600"/>
                </a:spcBef>
                <a:buClr>
                  <a:srgbClr val="FDD602"/>
                </a:buClr>
              </a:pPr>
              <a:r>
                <a:rPr lang="fr-FR" sz="1800" b="1" dirty="0">
                  <a:solidFill>
                    <a:srgbClr val="50586A"/>
                  </a:solidFill>
                </a:rPr>
                <a:t>Seconde réunion publique :</a:t>
              </a:r>
            </a:p>
            <a:p>
              <a:pPr algn="ctr">
                <a:lnSpc>
                  <a:spcPct val="114000"/>
                </a:lnSpc>
                <a:spcBef>
                  <a:spcPts val="600"/>
                </a:spcBef>
                <a:buClr>
                  <a:srgbClr val="FDD602"/>
                </a:buClr>
              </a:pPr>
              <a:r>
                <a:rPr lang="fr-FR" sz="1400" dirty="0">
                  <a:solidFill>
                    <a:schemeClr val="accent1"/>
                  </a:solidFill>
                </a:rPr>
                <a:t>Mardi 15 février à 19h30</a:t>
              </a:r>
            </a:p>
            <a:p>
              <a:pPr algn="ctr">
                <a:lnSpc>
                  <a:spcPct val="114000"/>
                </a:lnSpc>
                <a:spcBef>
                  <a:spcPts val="600"/>
                </a:spcBef>
                <a:buClr>
                  <a:srgbClr val="FDD602"/>
                </a:buClr>
              </a:pPr>
              <a:r>
                <a:rPr lang="fr-FR" sz="1400" b="1" dirty="0">
                  <a:solidFill>
                    <a:schemeClr val="accent1"/>
                  </a:solidFill>
                </a:rPr>
                <a:t>Tronçon entre Château de Vincennes et Grands Pêchers</a:t>
              </a:r>
            </a:p>
            <a:p>
              <a:pPr algn="ctr">
                <a:lnSpc>
                  <a:spcPct val="114000"/>
                </a:lnSpc>
                <a:spcBef>
                  <a:spcPts val="600"/>
                </a:spcBef>
                <a:buClr>
                  <a:srgbClr val="FDD602"/>
                </a:buClr>
              </a:pPr>
              <a:r>
                <a:rPr lang="fr-FR" sz="1400" dirty="0">
                  <a:solidFill>
                    <a:schemeClr val="accent1"/>
                  </a:solidFill>
                </a:rPr>
                <a:t>Gymnase Léo Lagrange, </a:t>
              </a:r>
              <a:br>
                <a:rPr lang="fr-FR" sz="1400" dirty="0">
                  <a:solidFill>
                    <a:schemeClr val="accent1"/>
                  </a:solidFill>
                </a:rPr>
              </a:br>
              <a:r>
                <a:rPr lang="fr-FR" sz="1400" dirty="0">
                  <a:solidFill>
                    <a:schemeClr val="accent1"/>
                  </a:solidFill>
                </a:rPr>
                <a:t>à Fontenay-sous-Bois</a:t>
              </a:r>
              <a:endParaRPr lang="fr-FR" sz="1600" b="1" dirty="0">
                <a:sym typeface="Wingdings" panose="05000000000000000000" pitchFamily="2" charset="2"/>
              </a:endParaRPr>
            </a:p>
          </p:txBody>
        </p:sp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BC3015C7-4516-AC44-A454-0AC97781B1F0}"/>
                </a:ext>
              </a:extLst>
            </p:cNvPr>
            <p:cNvSpPr/>
            <p:nvPr/>
          </p:nvSpPr>
          <p:spPr>
            <a:xfrm>
              <a:off x="5994940" y="2849734"/>
              <a:ext cx="2547837" cy="2927422"/>
            </a:xfrm>
            <a:prstGeom prst="roundRect">
              <a:avLst/>
            </a:prstGeom>
            <a:noFill/>
            <a:ln>
              <a:solidFill>
                <a:srgbClr val="FDD60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50586A"/>
                </a:solidFill>
              </a:endParaRPr>
            </a:p>
          </p:txBody>
        </p:sp>
      </p:grpSp>
      <p:pic>
        <p:nvPicPr>
          <p:cNvPr id="3" name="Image 2">
            <a:extLst>
              <a:ext uri="{FF2B5EF4-FFF2-40B4-BE49-F238E27FC236}">
                <a16:creationId xmlns:a16="http://schemas.microsoft.com/office/drawing/2014/main" id="{80EE4BC8-07AE-CC4D-9889-F237EE422E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079" y="2441719"/>
            <a:ext cx="1527889" cy="1131770"/>
          </a:xfrm>
          <a:prstGeom prst="rect">
            <a:avLst/>
          </a:prstGeom>
        </p:spPr>
      </p:pic>
      <p:grpSp>
        <p:nvGrpSpPr>
          <p:cNvPr id="8" name="Groupe 7">
            <a:extLst>
              <a:ext uri="{FF2B5EF4-FFF2-40B4-BE49-F238E27FC236}">
                <a16:creationId xmlns:a16="http://schemas.microsoft.com/office/drawing/2014/main" id="{82EFD13F-A084-4EC7-9EF4-437D8EEBF8AC}"/>
              </a:ext>
            </a:extLst>
          </p:cNvPr>
          <p:cNvGrpSpPr/>
          <p:nvPr/>
        </p:nvGrpSpPr>
        <p:grpSpPr>
          <a:xfrm>
            <a:off x="971550" y="3007604"/>
            <a:ext cx="2547837" cy="2927422"/>
            <a:chOff x="1458585" y="2739659"/>
            <a:chExt cx="2547837" cy="2927422"/>
          </a:xfrm>
        </p:grpSpPr>
        <p:sp>
          <p:nvSpPr>
            <p:cNvPr id="11" name="Espace réservé du texte 2">
              <a:extLst>
                <a:ext uri="{FF2B5EF4-FFF2-40B4-BE49-F238E27FC236}">
                  <a16:creationId xmlns:a16="http://schemas.microsoft.com/office/drawing/2014/main" id="{EF1FC5D9-AD70-421D-8A0B-5557006E12E6}"/>
                </a:ext>
              </a:extLst>
            </p:cNvPr>
            <p:cNvSpPr txBox="1">
              <a:spLocks/>
            </p:cNvSpPr>
            <p:nvPr/>
          </p:nvSpPr>
          <p:spPr>
            <a:xfrm>
              <a:off x="1533888" y="2849734"/>
              <a:ext cx="2472534" cy="2657206"/>
            </a:xfrm>
            <a:prstGeom prst="rect">
              <a:avLst/>
            </a:prstGeom>
          </p:spPr>
          <p:txBody>
            <a:bodyPr lIns="0" tIns="0" rIns="0" bIns="0" numCol="1" spcCol="360000"/>
            <a:lstStyle>
              <a:lvl1pPr marL="0" indent="0" algn="just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3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0" indent="0" algn="just" defTabSz="914400" rtl="0" eaLnBrk="1" latinLnBrk="0" hangingPunct="1">
                <a:spcBef>
                  <a:spcPct val="20000"/>
                </a:spcBef>
                <a:buFont typeface="Wingdings 2" pitchFamily="18" charset="2"/>
                <a:buNone/>
                <a:defRPr sz="1300" kern="1200">
                  <a:solidFill>
                    <a:srgbClr val="939698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312738" indent="-173038" algn="just" defTabSz="914400" rtl="0" eaLnBrk="1" latinLnBrk="0" hangingPunct="1">
                <a:spcBef>
                  <a:spcPct val="20000"/>
                </a:spcBef>
                <a:buClr>
                  <a:schemeClr val="bg2"/>
                </a:buClr>
                <a:buFont typeface="Arial" panose="020B0604020202020204" pitchFamily="34" charset="0"/>
                <a:buChar char="•"/>
                <a:tabLst/>
                <a:defRPr sz="1300" kern="1200">
                  <a:solidFill>
                    <a:schemeClr val="accent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0" indent="0" algn="just" defTabSz="914400" rtl="0" eaLnBrk="1" latinLnBrk="0" hangingPunct="1">
                <a:spcBef>
                  <a:spcPct val="20000"/>
                </a:spcBef>
                <a:buFontTx/>
                <a:buNone/>
                <a:defRPr sz="1300" b="1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14000"/>
                </a:lnSpc>
                <a:spcBef>
                  <a:spcPts val="600"/>
                </a:spcBef>
                <a:buClr>
                  <a:srgbClr val="FDD602"/>
                </a:buClr>
              </a:pPr>
              <a:r>
                <a:rPr lang="fr-FR" sz="1800" b="1" dirty="0">
                  <a:solidFill>
                    <a:srgbClr val="50586A"/>
                  </a:solidFill>
                </a:rPr>
                <a:t>Première réunion publique :</a:t>
              </a:r>
            </a:p>
            <a:p>
              <a:pPr algn="ctr">
                <a:lnSpc>
                  <a:spcPct val="114000"/>
                </a:lnSpc>
                <a:spcBef>
                  <a:spcPts val="600"/>
                </a:spcBef>
                <a:buClr>
                  <a:srgbClr val="FDD602"/>
                </a:buClr>
              </a:pPr>
              <a:r>
                <a:rPr lang="fr-FR" sz="1400" dirty="0">
                  <a:solidFill>
                    <a:schemeClr val="accent1"/>
                  </a:solidFill>
                </a:rPr>
                <a:t>Jeudi 10 février à 19h30</a:t>
              </a:r>
            </a:p>
            <a:p>
              <a:pPr algn="ctr">
                <a:lnSpc>
                  <a:spcPct val="114000"/>
                </a:lnSpc>
                <a:spcBef>
                  <a:spcPts val="600"/>
                </a:spcBef>
                <a:buClr>
                  <a:srgbClr val="FDD602"/>
                </a:buClr>
              </a:pPr>
              <a:r>
                <a:rPr lang="fr-FR" sz="1400" b="1" dirty="0">
                  <a:solidFill>
                    <a:schemeClr val="accent1"/>
                  </a:solidFill>
                </a:rPr>
                <a:t>Tronçon entre Grands Pêchers et le Centre de dépannage des trains</a:t>
              </a:r>
            </a:p>
            <a:p>
              <a:pPr algn="ctr">
                <a:lnSpc>
                  <a:spcPct val="114000"/>
                </a:lnSpc>
                <a:spcBef>
                  <a:spcPts val="600"/>
                </a:spcBef>
                <a:buClr>
                  <a:srgbClr val="FDD602"/>
                </a:buClr>
              </a:pPr>
              <a:r>
                <a:rPr lang="fr-FR" sz="1400" dirty="0">
                  <a:solidFill>
                    <a:schemeClr val="accent1"/>
                  </a:solidFill>
                </a:rPr>
                <a:t>Salle Jacques Brel,</a:t>
              </a:r>
              <a:br>
                <a:rPr lang="fr-FR" sz="1400" dirty="0">
                  <a:solidFill>
                    <a:schemeClr val="accent1"/>
                  </a:solidFill>
                </a:rPr>
              </a:br>
              <a:r>
                <a:rPr lang="fr-FR" sz="1400" dirty="0">
                  <a:solidFill>
                    <a:schemeClr val="accent1"/>
                  </a:solidFill>
                </a:rPr>
                <a:t>à Fontenay-sous-Bois</a:t>
              </a:r>
              <a:endParaRPr lang="fr-FR" sz="1600" b="1" dirty="0">
                <a:sym typeface="Wingdings" panose="05000000000000000000" pitchFamily="2" charset="2"/>
              </a:endParaRPr>
            </a:p>
          </p:txBody>
        </p:sp>
        <p:sp>
          <p:nvSpPr>
            <p:cNvPr id="12" name="Rectangle : coins arrondis 11">
              <a:extLst>
                <a:ext uri="{FF2B5EF4-FFF2-40B4-BE49-F238E27FC236}">
                  <a16:creationId xmlns:a16="http://schemas.microsoft.com/office/drawing/2014/main" id="{B0D42512-C075-4E08-9044-3154B4FC3AA3}"/>
                </a:ext>
              </a:extLst>
            </p:cNvPr>
            <p:cNvSpPr/>
            <p:nvPr/>
          </p:nvSpPr>
          <p:spPr>
            <a:xfrm>
              <a:off x="1458585" y="2739659"/>
              <a:ext cx="2547837" cy="2927422"/>
            </a:xfrm>
            <a:prstGeom prst="roundRect">
              <a:avLst/>
            </a:prstGeom>
            <a:noFill/>
            <a:ln>
              <a:solidFill>
                <a:srgbClr val="FDD60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50586A"/>
                </a:solidFill>
              </a:endParaRPr>
            </a:p>
          </p:txBody>
        </p:sp>
      </p:grpSp>
      <p:sp>
        <p:nvSpPr>
          <p:cNvPr id="15" name="Espace réservé du texte 2">
            <a:extLst>
              <a:ext uri="{FF2B5EF4-FFF2-40B4-BE49-F238E27FC236}">
                <a16:creationId xmlns:a16="http://schemas.microsoft.com/office/drawing/2014/main" id="{AA75B056-31D2-42EE-B2B2-BEED6A130E2A}"/>
              </a:ext>
            </a:extLst>
          </p:cNvPr>
          <p:cNvSpPr txBox="1">
            <a:spLocks/>
          </p:cNvSpPr>
          <p:nvPr/>
        </p:nvSpPr>
        <p:spPr>
          <a:xfrm>
            <a:off x="971550" y="1922109"/>
            <a:ext cx="7105818" cy="409535"/>
          </a:xfrm>
          <a:prstGeom prst="rect">
            <a:avLst/>
          </a:prstGeom>
        </p:spPr>
        <p:txBody>
          <a:bodyPr lIns="0" tIns="0" rIns="0" bIns="0" numCol="1" spcCol="360000"/>
          <a:lstStyle>
            <a:lvl1pPr marL="0" indent="0" algn="just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just" defTabSz="914400" rtl="0" eaLnBrk="1" latinLnBrk="0" hangingPunct="1">
              <a:spcBef>
                <a:spcPct val="20000"/>
              </a:spcBef>
              <a:buFont typeface="Wingdings 2" pitchFamily="18" charset="2"/>
              <a:buNone/>
              <a:defRPr sz="1300" kern="1200">
                <a:solidFill>
                  <a:srgbClr val="939698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12738" indent="-173038" algn="just" defTabSz="914400" rtl="0" eaLnBrk="1" latinLnBrk="0" hangingPunct="1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300" kern="120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indent="0" algn="just" defTabSz="914400" rtl="0" eaLnBrk="1" latinLnBrk="0" hangingPunct="1">
              <a:spcBef>
                <a:spcPct val="20000"/>
              </a:spcBef>
              <a:buFontTx/>
              <a:buNone/>
              <a:defRPr sz="13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4000"/>
              </a:lnSpc>
              <a:spcBef>
                <a:spcPts val="600"/>
              </a:spcBef>
              <a:buClr>
                <a:srgbClr val="FDD602"/>
              </a:buClr>
            </a:pPr>
            <a:r>
              <a:rPr lang="fr-FR" sz="1800" b="1" dirty="0">
                <a:solidFill>
                  <a:schemeClr val="accent1"/>
                </a:solidFill>
                <a:latin typeface="+mn-lt"/>
              </a:rPr>
              <a:t>Participez aux réunions publiques :</a:t>
            </a:r>
          </a:p>
        </p:txBody>
      </p:sp>
    </p:spTree>
    <p:extLst>
      <p:ext uri="{BB962C8B-B14F-4D97-AF65-F5344CB8AC3E}">
        <p14:creationId xmlns:p14="http://schemas.microsoft.com/office/powerpoint/2010/main" val="3324064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599CE7A-6B0C-482C-916A-0DB38217749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84F20A1-7C38-C540-BA45-2CF20DF4977A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3E81EC27-FE91-4500-91E1-B6351D13B76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8883" y="1220120"/>
            <a:ext cx="8207573" cy="576262"/>
          </a:xfrm>
        </p:spPr>
        <p:txBody>
          <a:bodyPr/>
          <a:lstStyle/>
          <a:p>
            <a:r>
              <a:rPr lang="fr-FR" dirty="0"/>
              <a:t>Les modalités de participation à l’enquête PUBLIQUE</a:t>
            </a:r>
          </a:p>
        </p:txBody>
      </p:sp>
      <p:sp>
        <p:nvSpPr>
          <p:cNvPr id="7" name="Espace réservé du texte 2">
            <a:extLst>
              <a:ext uri="{FF2B5EF4-FFF2-40B4-BE49-F238E27FC236}">
                <a16:creationId xmlns:a16="http://schemas.microsoft.com/office/drawing/2014/main" id="{49B8A11D-82F2-48B7-949B-B2050854AA0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03189" y="3033703"/>
            <a:ext cx="8032053" cy="3192554"/>
          </a:xfrm>
        </p:spPr>
        <p:txBody>
          <a:bodyPr/>
          <a:lstStyle/>
          <a:p>
            <a:pPr marL="285750" indent="-285750" algn="l">
              <a:buClr>
                <a:srgbClr val="FDD602"/>
              </a:buClr>
              <a:buFont typeface="Arial" panose="020B0604020202020204" pitchFamily="34" charset="0"/>
              <a:buChar char="•"/>
            </a:pPr>
            <a:r>
              <a:rPr lang="fr-FR" sz="1600" b="1" i="0" u="none" strike="noStrike" baseline="0" dirty="0"/>
              <a:t>À Fontenay-sous-Bois</a:t>
            </a:r>
          </a:p>
          <a:p>
            <a:pPr marL="265113" lvl="2" indent="0" algn="l">
              <a:buClr>
                <a:srgbClr val="FDD602"/>
              </a:buClr>
              <a:buNone/>
            </a:pPr>
            <a:r>
              <a:rPr lang="pt-BR" sz="1400" b="1" i="0" u="none" strike="noStrike" baseline="0" dirty="0">
                <a:solidFill>
                  <a:srgbClr val="50586A"/>
                </a:solidFill>
              </a:rPr>
              <a:t>Lundi 31 janvier </a:t>
            </a:r>
            <a:r>
              <a:rPr lang="pt-BR" sz="1200" i="0" u="none" strike="noStrike" baseline="0" dirty="0">
                <a:solidFill>
                  <a:srgbClr val="50586A"/>
                </a:solidFill>
              </a:rPr>
              <a:t>de 9h00 à 12h00</a:t>
            </a:r>
            <a:r>
              <a:rPr lang="fr-FR" sz="1200" i="0" u="none" strike="noStrike" baseline="0" dirty="0">
                <a:solidFill>
                  <a:srgbClr val="50586A"/>
                </a:solidFill>
              </a:rPr>
              <a:t> / </a:t>
            </a:r>
            <a:r>
              <a:rPr lang="pt-BR" sz="1400" b="1" i="0" u="none" strike="noStrike" baseline="0" dirty="0">
                <a:solidFill>
                  <a:srgbClr val="50586A"/>
                </a:solidFill>
              </a:rPr>
              <a:t>Mercredi 9 février </a:t>
            </a:r>
            <a:r>
              <a:rPr lang="pt-BR" sz="1200" i="0" u="none" strike="noStrike" baseline="0" dirty="0">
                <a:solidFill>
                  <a:srgbClr val="50586A"/>
                </a:solidFill>
              </a:rPr>
              <a:t>de 14h00 à 17h00 </a:t>
            </a:r>
            <a:br>
              <a:rPr lang="pt-BR" sz="1400" b="1" i="0" u="none" strike="noStrike" baseline="0" dirty="0">
                <a:solidFill>
                  <a:srgbClr val="50586A"/>
                </a:solidFill>
              </a:rPr>
            </a:br>
            <a:r>
              <a:rPr lang="pt-BR" sz="1400" b="1" i="0" u="none" strike="noStrike" baseline="0" dirty="0">
                <a:solidFill>
                  <a:srgbClr val="50586A"/>
                </a:solidFill>
              </a:rPr>
              <a:t>S</a:t>
            </a:r>
            <a:r>
              <a:rPr lang="fr-FR" sz="1400" b="1" i="0" u="none" strike="noStrike" baseline="0" dirty="0" err="1">
                <a:solidFill>
                  <a:srgbClr val="50586A"/>
                </a:solidFill>
              </a:rPr>
              <a:t>amedi</a:t>
            </a:r>
            <a:r>
              <a:rPr lang="fr-FR" sz="1400" b="1" i="0" u="none" strike="noStrike" baseline="0" dirty="0">
                <a:solidFill>
                  <a:srgbClr val="50586A"/>
                </a:solidFill>
              </a:rPr>
              <a:t> 19 février </a:t>
            </a:r>
            <a:r>
              <a:rPr lang="fr-FR" sz="1200" i="0" u="none" strike="noStrike" baseline="0" dirty="0">
                <a:solidFill>
                  <a:srgbClr val="50586A"/>
                </a:solidFill>
              </a:rPr>
              <a:t>09h30 à 12h30   /   </a:t>
            </a:r>
            <a:r>
              <a:rPr lang="fr-FR" sz="1400" b="1" i="0" u="none" strike="noStrike" baseline="0" dirty="0">
                <a:solidFill>
                  <a:srgbClr val="50586A"/>
                </a:solidFill>
              </a:rPr>
              <a:t>Lundi 28 février </a:t>
            </a:r>
            <a:r>
              <a:rPr lang="fr-FR" sz="1200" i="0" u="none" strike="noStrike" baseline="0" dirty="0">
                <a:solidFill>
                  <a:srgbClr val="50586A"/>
                </a:solidFill>
              </a:rPr>
              <a:t>14h00 à 17h00</a:t>
            </a:r>
          </a:p>
          <a:p>
            <a:pPr marL="285750" indent="-285750" algn="l">
              <a:spcBef>
                <a:spcPts val="984"/>
              </a:spcBef>
              <a:buClr>
                <a:srgbClr val="FDD602"/>
              </a:buClr>
              <a:buFont typeface="Arial" panose="020B0604020202020204" pitchFamily="34" charset="0"/>
              <a:buChar char="•"/>
            </a:pPr>
            <a:r>
              <a:rPr lang="fr-FR" sz="1600" b="1" dirty="0"/>
              <a:t>À Montreuil</a:t>
            </a:r>
          </a:p>
          <a:p>
            <a:pPr marL="265113" lvl="2" indent="0" algn="l">
              <a:buClr>
                <a:srgbClr val="FDD602"/>
              </a:buClr>
              <a:buNone/>
            </a:pPr>
            <a:r>
              <a:rPr lang="fr-FR" sz="1400" b="1" i="0" u="none" strike="noStrike" baseline="0" dirty="0">
                <a:solidFill>
                  <a:srgbClr val="50586A"/>
                </a:solidFill>
              </a:rPr>
              <a:t>Mercredi 2 février </a:t>
            </a:r>
            <a:r>
              <a:rPr lang="fr-FR" sz="1200" dirty="0">
                <a:solidFill>
                  <a:srgbClr val="50586A"/>
                </a:solidFill>
              </a:rPr>
              <a:t>de 9h00 à 12h00 </a:t>
            </a:r>
            <a:r>
              <a:rPr lang="fr-FR" sz="1400" b="1" i="0" u="none" strike="noStrike" baseline="0" dirty="0">
                <a:solidFill>
                  <a:srgbClr val="50586A"/>
                </a:solidFill>
              </a:rPr>
              <a:t>/ Jeudi 17 février </a:t>
            </a:r>
            <a:r>
              <a:rPr lang="fr-FR" sz="1200" i="0" u="none" strike="noStrike" baseline="0" dirty="0">
                <a:solidFill>
                  <a:srgbClr val="50586A"/>
                </a:solidFill>
              </a:rPr>
              <a:t>14h00 à </a:t>
            </a:r>
            <a:r>
              <a:rPr lang="fr-FR" sz="1200" dirty="0">
                <a:solidFill>
                  <a:srgbClr val="50586A"/>
                </a:solidFill>
              </a:rPr>
              <a:t>17h00  /  </a:t>
            </a:r>
            <a:r>
              <a:rPr lang="fr-FR" sz="1400" b="1" i="0" u="none" strike="noStrike" baseline="0" dirty="0">
                <a:solidFill>
                  <a:srgbClr val="50586A"/>
                </a:solidFill>
              </a:rPr>
              <a:t>Mardi 1</a:t>
            </a:r>
            <a:r>
              <a:rPr lang="fr-FR" sz="1400" b="1" i="0" u="none" strike="noStrike" baseline="30000" dirty="0">
                <a:solidFill>
                  <a:srgbClr val="50586A"/>
                </a:solidFill>
              </a:rPr>
              <a:t>er</a:t>
            </a:r>
            <a:r>
              <a:rPr lang="fr-FR" sz="1400" b="1" i="0" u="none" strike="noStrike" baseline="0" dirty="0">
                <a:solidFill>
                  <a:srgbClr val="50586A"/>
                </a:solidFill>
              </a:rPr>
              <a:t> mars </a:t>
            </a:r>
            <a:r>
              <a:rPr lang="fr-FR" sz="1200" i="0" u="none" strike="noStrike" baseline="0" dirty="0">
                <a:solidFill>
                  <a:srgbClr val="50586A"/>
                </a:solidFill>
              </a:rPr>
              <a:t>14h00 à 17h00</a:t>
            </a:r>
          </a:p>
          <a:p>
            <a:pPr marL="285750" indent="-285750" algn="l">
              <a:spcBef>
                <a:spcPts val="984"/>
              </a:spcBef>
              <a:buClr>
                <a:srgbClr val="FDD602"/>
              </a:buClr>
              <a:buFont typeface="Arial" panose="020B0604020202020204" pitchFamily="34" charset="0"/>
              <a:buChar char="•"/>
            </a:pPr>
            <a:r>
              <a:rPr lang="fr-FR" sz="1600" b="1" dirty="0"/>
              <a:t>À Vincennes</a:t>
            </a:r>
            <a:endParaRPr lang="fr-FR" sz="1100" b="1" dirty="0"/>
          </a:p>
          <a:p>
            <a:pPr marL="265113" lvl="2" indent="0" algn="l">
              <a:buClr>
                <a:srgbClr val="FDD602"/>
              </a:buClr>
              <a:buNone/>
            </a:pPr>
            <a:r>
              <a:rPr lang="fr-FR" sz="1400" b="1" dirty="0">
                <a:solidFill>
                  <a:srgbClr val="50586A"/>
                </a:solidFill>
              </a:rPr>
              <a:t>Mercredi 9 février </a:t>
            </a:r>
            <a:r>
              <a:rPr lang="fr-FR" sz="1200" dirty="0">
                <a:solidFill>
                  <a:srgbClr val="50586A"/>
                </a:solidFill>
              </a:rPr>
              <a:t>de 14h00 à 17h00 </a:t>
            </a:r>
            <a:r>
              <a:rPr lang="fr-FR" sz="1400" b="1" dirty="0">
                <a:solidFill>
                  <a:srgbClr val="50586A"/>
                </a:solidFill>
              </a:rPr>
              <a:t>/ Mardi 1</a:t>
            </a:r>
            <a:r>
              <a:rPr lang="fr-FR" sz="1400" b="1" baseline="30000" dirty="0">
                <a:solidFill>
                  <a:srgbClr val="50586A"/>
                </a:solidFill>
              </a:rPr>
              <a:t>er</a:t>
            </a:r>
            <a:r>
              <a:rPr lang="fr-FR" sz="1400" b="1" dirty="0">
                <a:solidFill>
                  <a:srgbClr val="50586A"/>
                </a:solidFill>
              </a:rPr>
              <a:t> mars </a:t>
            </a:r>
            <a:r>
              <a:rPr lang="fr-FR" sz="1200" dirty="0">
                <a:solidFill>
                  <a:srgbClr val="50586A"/>
                </a:solidFill>
              </a:rPr>
              <a:t>15h00 à 18h00</a:t>
            </a:r>
          </a:p>
          <a:p>
            <a:pPr marL="285750" indent="-285750" algn="l">
              <a:spcBef>
                <a:spcPts val="624"/>
              </a:spcBef>
              <a:buClr>
                <a:srgbClr val="FDD602"/>
              </a:buClr>
              <a:buFont typeface="Arial" panose="020B0604020202020204" pitchFamily="34" charset="0"/>
              <a:buChar char="•"/>
            </a:pPr>
            <a:r>
              <a:rPr lang="fr-FR" sz="1600" b="1" dirty="0"/>
              <a:t>À Paris 12</a:t>
            </a:r>
            <a:r>
              <a:rPr lang="fr-FR" sz="1600" b="1" baseline="30000" dirty="0"/>
              <a:t>ème</a:t>
            </a:r>
            <a:r>
              <a:rPr lang="fr-FR" sz="1600" b="1" dirty="0"/>
              <a:t> </a:t>
            </a:r>
          </a:p>
          <a:p>
            <a:pPr marL="265113" lvl="2" indent="0" algn="l">
              <a:buClr>
                <a:srgbClr val="FDD602"/>
              </a:buClr>
              <a:buNone/>
            </a:pPr>
            <a:r>
              <a:rPr lang="fr-FR" sz="1400" b="1" dirty="0">
                <a:solidFill>
                  <a:srgbClr val="50586A"/>
                </a:solidFill>
              </a:rPr>
              <a:t>Jeudi 17 février </a:t>
            </a:r>
            <a:r>
              <a:rPr lang="fr-FR" sz="1200" dirty="0">
                <a:solidFill>
                  <a:srgbClr val="50586A"/>
                </a:solidFill>
              </a:rPr>
              <a:t>14h00 à 17h00  /  </a:t>
            </a:r>
            <a:r>
              <a:rPr lang="fr-FR" sz="1400" b="1" dirty="0">
                <a:solidFill>
                  <a:srgbClr val="50586A"/>
                </a:solidFill>
              </a:rPr>
              <a:t>Lundi 28 février </a:t>
            </a:r>
            <a:r>
              <a:rPr lang="fr-FR" sz="1200" dirty="0">
                <a:solidFill>
                  <a:srgbClr val="50586A"/>
                </a:solidFill>
              </a:rPr>
              <a:t>09h00 à 12h00</a:t>
            </a:r>
          </a:p>
          <a:p>
            <a:pPr marL="285750" indent="-285750" algn="l">
              <a:spcBef>
                <a:spcPts val="984"/>
              </a:spcBef>
              <a:buClr>
                <a:srgbClr val="FDD602"/>
              </a:buClr>
              <a:buFont typeface="Arial" panose="020B0604020202020204" pitchFamily="34" charset="0"/>
              <a:buChar char="•"/>
            </a:pPr>
            <a:r>
              <a:rPr lang="fr-FR" sz="1600" b="1" dirty="0"/>
              <a:t>À Neuilly-Plaisance</a:t>
            </a:r>
          </a:p>
          <a:p>
            <a:pPr marL="265113" lvl="2" indent="0" algn="l">
              <a:buClr>
                <a:srgbClr val="FDD602"/>
              </a:buClr>
              <a:buNone/>
            </a:pPr>
            <a:r>
              <a:rPr lang="fr-FR" sz="1400" b="1" dirty="0">
                <a:solidFill>
                  <a:srgbClr val="50586A"/>
                </a:solidFill>
              </a:rPr>
              <a:t>Lundi 31 janvier </a:t>
            </a:r>
            <a:r>
              <a:rPr lang="fr-FR" sz="1200">
                <a:solidFill>
                  <a:srgbClr val="50586A"/>
                </a:solidFill>
              </a:rPr>
              <a:t>de 9h00 </a:t>
            </a:r>
            <a:r>
              <a:rPr lang="fr-FR" sz="1200" dirty="0">
                <a:solidFill>
                  <a:srgbClr val="50586A"/>
                </a:solidFill>
              </a:rPr>
              <a:t>à 12h00 /  </a:t>
            </a:r>
            <a:r>
              <a:rPr lang="fr-FR" sz="1400" b="1" dirty="0">
                <a:solidFill>
                  <a:srgbClr val="50586A"/>
                </a:solidFill>
              </a:rPr>
              <a:t>Lundi 14 février </a:t>
            </a:r>
            <a:r>
              <a:rPr lang="fr-FR" sz="1200" dirty="0">
                <a:solidFill>
                  <a:srgbClr val="50586A"/>
                </a:solidFill>
              </a:rPr>
              <a:t>09h00 à 12h00  /  </a:t>
            </a:r>
            <a:r>
              <a:rPr lang="fr-FR" sz="1400" b="1" dirty="0">
                <a:solidFill>
                  <a:srgbClr val="50586A"/>
                </a:solidFill>
              </a:rPr>
              <a:t>Mardi 1</a:t>
            </a:r>
            <a:r>
              <a:rPr lang="fr-FR" sz="1400" b="1" baseline="30000" dirty="0">
                <a:solidFill>
                  <a:srgbClr val="50586A"/>
                </a:solidFill>
              </a:rPr>
              <a:t>er</a:t>
            </a:r>
            <a:r>
              <a:rPr lang="fr-FR" sz="1400" b="1" dirty="0">
                <a:solidFill>
                  <a:srgbClr val="50586A"/>
                </a:solidFill>
              </a:rPr>
              <a:t> mars </a:t>
            </a:r>
            <a:r>
              <a:rPr lang="fr-FR" sz="1200" dirty="0">
                <a:solidFill>
                  <a:srgbClr val="50586A"/>
                </a:solidFill>
              </a:rPr>
              <a:t>14h00 à 17h00</a:t>
            </a:r>
            <a:endParaRPr lang="fr-FR" sz="1400" dirty="0">
              <a:solidFill>
                <a:srgbClr val="50586A"/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80EE4BC8-07AE-CC4D-9889-F237EE422E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5573" y="2707091"/>
            <a:ext cx="1076854" cy="797670"/>
          </a:xfrm>
          <a:prstGeom prst="rect">
            <a:avLst/>
          </a:prstGeom>
        </p:spPr>
      </p:pic>
      <p:sp>
        <p:nvSpPr>
          <p:cNvPr id="9" name="Espace réservé du texte 2">
            <a:extLst>
              <a:ext uri="{FF2B5EF4-FFF2-40B4-BE49-F238E27FC236}">
                <a16:creationId xmlns:a16="http://schemas.microsoft.com/office/drawing/2014/main" id="{D42B60D1-8B20-402C-A1AE-BEC72E212B40}"/>
              </a:ext>
            </a:extLst>
          </p:cNvPr>
          <p:cNvSpPr txBox="1">
            <a:spLocks/>
          </p:cNvSpPr>
          <p:nvPr/>
        </p:nvSpPr>
        <p:spPr>
          <a:xfrm>
            <a:off x="971550" y="1922109"/>
            <a:ext cx="7105818" cy="409535"/>
          </a:xfrm>
          <a:prstGeom prst="rect">
            <a:avLst/>
          </a:prstGeom>
        </p:spPr>
        <p:txBody>
          <a:bodyPr lIns="0" tIns="0" rIns="0" bIns="0" numCol="1" spcCol="360000"/>
          <a:lstStyle>
            <a:lvl1pPr marL="0" indent="0" algn="just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just" defTabSz="914400" rtl="0" eaLnBrk="1" latinLnBrk="0" hangingPunct="1">
              <a:spcBef>
                <a:spcPct val="20000"/>
              </a:spcBef>
              <a:buFont typeface="Wingdings 2" pitchFamily="18" charset="2"/>
              <a:buNone/>
              <a:defRPr sz="1300" kern="1200">
                <a:solidFill>
                  <a:srgbClr val="939698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12738" indent="-173038" algn="just" defTabSz="914400" rtl="0" eaLnBrk="1" latinLnBrk="0" hangingPunct="1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300" kern="120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indent="0" algn="just" defTabSz="914400" rtl="0" eaLnBrk="1" latinLnBrk="0" hangingPunct="1">
              <a:spcBef>
                <a:spcPct val="20000"/>
              </a:spcBef>
              <a:buFontTx/>
              <a:buNone/>
              <a:defRPr sz="13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4000"/>
              </a:lnSpc>
              <a:spcBef>
                <a:spcPts val="600"/>
              </a:spcBef>
              <a:buClr>
                <a:srgbClr val="FDD602"/>
              </a:buClr>
            </a:pPr>
            <a:r>
              <a:rPr lang="fr-FR" sz="1800" b="1" dirty="0">
                <a:solidFill>
                  <a:schemeClr val="accent1"/>
                </a:solidFill>
                <a:latin typeface="+mn-lt"/>
              </a:rPr>
              <a:t>Rencontrez la Commission d’Enquête lors d’une permanence :</a:t>
            </a:r>
          </a:p>
        </p:txBody>
      </p:sp>
    </p:spTree>
    <p:extLst>
      <p:ext uri="{BB962C8B-B14F-4D97-AF65-F5344CB8AC3E}">
        <p14:creationId xmlns:p14="http://schemas.microsoft.com/office/powerpoint/2010/main" val="3126111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E8C5001-87C5-4A2E-A8E2-06EEC5647838}"/>
              </a:ext>
            </a:extLst>
          </p:cNvPr>
          <p:cNvSpPr/>
          <p:nvPr/>
        </p:nvSpPr>
        <p:spPr>
          <a:xfrm>
            <a:off x="0" y="0"/>
            <a:ext cx="9144000" cy="29204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4A78986-0F6B-48A4-A6C0-E1D4918ACF9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84F20A1-7C38-C540-BA45-2CF20DF4977A}" type="slidenum">
              <a:rPr lang="fr-FR" smtClean="0"/>
              <a:pPr/>
              <a:t>9</a:t>
            </a:fld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4B9074D1-447F-4ECD-8B1A-AAEC8163A5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4974" y="2203374"/>
            <a:ext cx="5332807" cy="1299364"/>
          </a:xfrm>
          <a:prstGeom prst="rect">
            <a:avLst/>
          </a:prstGeom>
        </p:spPr>
      </p:pic>
      <p:grpSp>
        <p:nvGrpSpPr>
          <p:cNvPr id="10" name="Groupe 9">
            <a:extLst>
              <a:ext uri="{FF2B5EF4-FFF2-40B4-BE49-F238E27FC236}">
                <a16:creationId xmlns:a16="http://schemas.microsoft.com/office/drawing/2014/main" id="{2C2E5D17-5D5D-4534-9C13-B0C582E8BF4A}"/>
              </a:ext>
            </a:extLst>
          </p:cNvPr>
          <p:cNvGrpSpPr/>
          <p:nvPr/>
        </p:nvGrpSpPr>
        <p:grpSpPr>
          <a:xfrm>
            <a:off x="1989269" y="3285429"/>
            <a:ext cx="5083559" cy="544787"/>
            <a:chOff x="591095" y="2191623"/>
            <a:chExt cx="5027508" cy="54478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551733D-C22A-4DD8-AFF4-C2A4AA93627B}"/>
                </a:ext>
              </a:extLst>
            </p:cNvPr>
            <p:cNvSpPr/>
            <p:nvPr/>
          </p:nvSpPr>
          <p:spPr>
            <a:xfrm>
              <a:off x="1013552" y="2191623"/>
              <a:ext cx="4605051" cy="544787"/>
            </a:xfrm>
            <a:prstGeom prst="rect">
              <a:avLst/>
            </a:prstGeom>
            <a:solidFill>
              <a:srgbClr val="24303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800" dirty="0">
                  <a:solidFill>
                    <a:schemeClr val="bg1"/>
                  </a:solidFill>
                  <a:latin typeface="+mj-lt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val-de-fontenay.metro-ligne1.fr </a:t>
              </a:r>
              <a:endParaRPr lang="fr-FR" dirty="0">
                <a:solidFill>
                  <a:schemeClr val="bg1"/>
                </a:solidFill>
              </a:endParaRPr>
            </a:p>
          </p:txBody>
        </p:sp>
        <p:pic>
          <p:nvPicPr>
            <p:cNvPr id="12" name="Image 11">
              <a:extLst>
                <a:ext uri="{FF2B5EF4-FFF2-40B4-BE49-F238E27FC236}">
                  <a16:creationId xmlns:a16="http://schemas.microsoft.com/office/drawing/2014/main" id="{DDF2B4B9-724C-4801-9E24-47225D3B6D6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91095" y="2192917"/>
              <a:ext cx="499575" cy="54349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12929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Personnalisé 59">
      <a:dk1>
        <a:srgbClr val="000000"/>
      </a:dk1>
      <a:lt1>
        <a:srgbClr val="FFFFFF"/>
      </a:lt1>
      <a:dk2>
        <a:srgbClr val="8E6133"/>
      </a:dk2>
      <a:lt2>
        <a:srgbClr val="ECBD4B"/>
      </a:lt2>
      <a:accent1>
        <a:srgbClr val="24303B"/>
      </a:accent1>
      <a:accent2>
        <a:srgbClr val="FFFFFF"/>
      </a:accent2>
      <a:accent3>
        <a:srgbClr val="92999D"/>
      </a:accent3>
      <a:accent4>
        <a:srgbClr val="FFFFFF"/>
      </a:accent4>
      <a:accent5>
        <a:srgbClr val="64B4E5"/>
      </a:accent5>
      <a:accent6>
        <a:srgbClr val="FFFFFF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DFMDescription xmlns="a24bb705-5e89-496b-ad88-723fde3c4639" xsi:nil="true"/>
    <_dlc_DocId xmlns="a24bb705-5e89-496b-ad88-723fde3c4639">0160-531925408-7947</_dlc_DocId>
    <_dlc_DocIdUrl xmlns="a24bb705-5e89-496b-ad88-723fde3c4639">
      <Url>https://ged.iledefrance-mobilites.fr/Projet/0160/_layouts/15/DocIdRedir.aspx?ID=0160-531925408-7947</Url>
      <Description>0160-531925408-7947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 IDFM" ma:contentTypeID="0x0101000572BFEF5B05AF409027F1CF9052BA550073597635B3AFF54CB2BF83132FC15BC6" ma:contentTypeVersion="3" ma:contentTypeDescription="" ma:contentTypeScope="" ma:versionID="4de3b51a8dfd1b4e93e966984d2ea9d7">
  <xsd:schema xmlns:xsd="http://www.w3.org/2001/XMLSchema" xmlns:xs="http://www.w3.org/2001/XMLSchema" xmlns:p="http://schemas.microsoft.com/office/2006/metadata/properties" xmlns:ns2="a24bb705-5e89-496b-ad88-723fde3c4639" xmlns:ns3="e0e8492d-7490-4b22-9b7d-6ab15a66e41d" targetNamespace="http://schemas.microsoft.com/office/2006/metadata/properties" ma:root="true" ma:fieldsID="b0a331d0469a9de42239d23375a3f7ac" ns2:_="" ns3:_="">
    <xsd:import namespace="a24bb705-5e89-496b-ad88-723fde3c4639"/>
    <xsd:import namespace="e0e8492d-7490-4b22-9b7d-6ab15a66e41d"/>
    <xsd:element name="properties">
      <xsd:complexType>
        <xsd:sequence>
          <xsd:element name="documentManagement">
            <xsd:complexType>
              <xsd:all>
                <xsd:element ref="ns2:IDFMDescription" minOccurs="0"/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4bb705-5e89-496b-ad88-723fde3c4639" elementFormDefault="qualified">
    <xsd:import namespace="http://schemas.microsoft.com/office/2006/documentManagement/types"/>
    <xsd:import namespace="http://schemas.microsoft.com/office/infopath/2007/PartnerControls"/>
    <xsd:element name="IDFMDescription" ma:index="8" nillable="true" ma:displayName="Description du document" ma:description="Regroupe l’ensemble des métadonnées issues de Jalios" ma:internalName="IDFMDescription">
      <xsd:simpleType>
        <xsd:restriction base="dms:Note">
          <xsd:maxLength value="255"/>
        </xsd:restriction>
      </xsd:simpleType>
    </xsd:element>
    <xsd:element name="_dlc_DocId" ma:index="9" nillable="true" ma:displayName="Valeur d’ID de document" ma:description="Valeur de l’ID de document affecté à cet élément." ma:internalName="_dlc_DocId" ma:readOnly="true">
      <xsd:simpleType>
        <xsd:restriction base="dms:Text"/>
      </xsd:simpleType>
    </xsd:element>
    <xsd:element name="_dlc_DocIdUrl" ma:index="10" nillable="true" ma:displayName="ID de document" ma:description="Lien permanent vers ce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Conserver l’ID" ma:description="Conserver l’ID lors de l’ajout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e8492d-7490-4b22-9b7d-6ab15a66e41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F5BB73A-5578-4CCD-8796-4C5F204D9756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FA636286-0107-4FF5-8073-A99DE5B510EF}">
  <ds:schemaRefs>
    <ds:schemaRef ds:uri="http://www.w3.org/XML/1998/namespace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a24bb705-5e89-496b-ad88-723fde3c4639"/>
    <ds:schemaRef ds:uri="http://purl.org/dc/terms/"/>
    <ds:schemaRef ds:uri="http://schemas.openxmlformats.org/package/2006/metadata/core-properties"/>
    <ds:schemaRef ds:uri="e0e8492d-7490-4b22-9b7d-6ab15a66e41d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95796F4B-35E6-4861-8D9E-0DD4AC3E75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4bb705-5e89-496b-ad88-723fde3c4639"/>
    <ds:schemaRef ds:uri="e0e8492d-7490-4b22-9b7d-6ab15a66e4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F368561B-3379-4A94-8248-BA416177F9E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628</Words>
  <Application>Microsoft Office PowerPoint</Application>
  <PresentationFormat>Affichage à l'écran (4:3)</PresentationFormat>
  <Paragraphs>85</Paragraphs>
  <Slides>9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Courier New</vt:lpstr>
      <vt:lpstr>GrandParis-Bold</vt:lpstr>
      <vt:lpstr>GrandParis-Light</vt:lpstr>
      <vt:lpstr>Wingdings 2</vt:lpstr>
      <vt:lpstr>Thème Office</vt:lpstr>
      <vt:lpstr>Enquête publique  Les modalités d’information  et de participation du 31 janvier au 2 mars 2022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Martine IWAN</dc:creator>
  <cp:lastModifiedBy>Melanie GAZENGEL</cp:lastModifiedBy>
  <cp:revision>39</cp:revision>
  <dcterms:created xsi:type="dcterms:W3CDTF">2019-11-29T10:00:15Z</dcterms:created>
  <dcterms:modified xsi:type="dcterms:W3CDTF">2022-01-24T09:50:53Z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0x0101000572BFEF5B05AF409027F1CF9052BA550073597635B3AFF54CB2BF83132FC15BC6</vt:lpwstr>
  </property>
  <property fmtid="{D5CDD505-2E9C-101B-9397-08002B2CF9AE}" pid="3" name="_dlc_DocIdItemGuid">
    <vt:lpwstr>33661153-609e-4368-a77f-e6d31e5ef8f3</vt:lpwstr>
  </property>
</Properties>
</file>